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4"/>
  </p:sldMasterIdLst>
  <p:notesMasterIdLst>
    <p:notesMasterId r:id="rId6"/>
  </p:notesMasterIdLst>
  <p:handoutMasterIdLst>
    <p:handoutMasterId r:id="rId7"/>
  </p:handoutMasterIdLst>
  <p:sldIdLst>
    <p:sldId id="345" r:id="rId5"/>
  </p:sldIdLst>
  <p:sldSz cx="12192000" cy="6858000"/>
  <p:notesSz cx="6858000" cy="9144000"/>
  <p:embeddedFontLst>
    <p:embeddedFont>
      <p:font typeface="Roboto Light" panose="020B0604020202020204" charset="0"/>
      <p:regular r:id="rId8"/>
      <p:italic r:id="rId9"/>
    </p:embeddedFont>
    <p:embeddedFont>
      <p:font typeface="Nunito Sans" panose="020B0604020202020204" charset="0"/>
      <p:regular r:id="rId10"/>
      <p:bold r:id="rId11"/>
      <p:italic r:id="rId12"/>
      <p:boldItalic r:id="rId13"/>
    </p:embeddedFont>
    <p:embeddedFont>
      <p:font typeface="Wingdings 2" panose="05020102010507070707" pitchFamily="18" charset="2"/>
      <p:regular r:id="rId14"/>
    </p:embeddedFont>
    <p:embeddedFont>
      <p:font typeface="Calibri" panose="020F0502020204030204" pitchFamily="34" charset="0"/>
      <p:regular r:id="rId15"/>
      <p:bold r:id="rId16"/>
      <p:italic r:id="rId17"/>
      <p:boldItalic r:id="rId18"/>
    </p:embeddedFont>
    <p:embeddedFont>
      <p:font typeface="MS PGothic" panose="020B0600070205080204" pitchFamily="34" charset="-128"/>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17"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0102C"/>
    <a:srgbClr val="418CEE"/>
    <a:srgbClr val="2078EB"/>
    <a:srgbClr val="6EDB3E"/>
    <a:srgbClr val="96D46E"/>
    <a:srgbClr val="0501A2"/>
    <a:srgbClr val="13132F"/>
    <a:srgbClr val="02083E"/>
    <a:srgbClr val="6EDD3F"/>
    <a:srgbClr val="2179E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6219" autoAdjust="0"/>
  </p:normalViewPr>
  <p:slideViewPr>
    <p:cSldViewPr>
      <p:cViewPr>
        <p:scale>
          <a:sx n="80" d="100"/>
          <a:sy n="80" d="100"/>
        </p:scale>
        <p:origin x="336" y="60"/>
      </p:cViewPr>
      <p:guideLst>
        <p:guide orient="horz" pos="2160"/>
        <p:guide pos="3817"/>
      </p:guideLst>
    </p:cSldViewPr>
  </p:slideViewPr>
  <p:notesTextViewPr>
    <p:cViewPr>
      <p:scale>
        <a:sx n="100" d="100"/>
        <a:sy n="100" d="100"/>
      </p:scale>
      <p:origin x="0" y="0"/>
    </p:cViewPr>
  </p:notesTextViewPr>
  <p:sorterViewPr>
    <p:cViewPr>
      <p:scale>
        <a:sx n="100" d="100"/>
        <a:sy n="100" d="100"/>
      </p:scale>
      <p:origin x="0" y="0"/>
    </p:cViewPr>
  </p:sorterViewPr>
  <p:notesViewPr>
    <p:cSldViewPr>
      <p:cViewPr varScale="1">
        <p:scale>
          <a:sx n="66" d="100"/>
          <a:sy n="66" d="100"/>
        </p:scale>
        <p:origin x="3074" y="48"/>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font" Target="fonts/font1.fntdata"/><Relationship Id="rId13" Type="http://schemas.openxmlformats.org/officeDocument/2006/relationships/font" Target="fonts/font6.fntdata"/><Relationship Id="rId18" Type="http://schemas.openxmlformats.org/officeDocument/2006/relationships/font" Target="fonts/font11.fntdata"/><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handoutMaster" Target="handoutMasters/handoutMaster1.xml"/><Relationship Id="rId12" Type="http://schemas.openxmlformats.org/officeDocument/2006/relationships/font" Target="fonts/font5.fntdata"/><Relationship Id="rId17" Type="http://schemas.openxmlformats.org/officeDocument/2006/relationships/font" Target="fonts/font10.fntdata"/><Relationship Id="rId2" Type="http://schemas.openxmlformats.org/officeDocument/2006/relationships/customXml" Target="../customXml/item2.xml"/><Relationship Id="rId16" Type="http://schemas.openxmlformats.org/officeDocument/2006/relationships/font" Target="fonts/font9.fntdata"/><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notesMaster" Target="notesMasters/notesMaster1.xml"/><Relationship Id="rId11" Type="http://schemas.openxmlformats.org/officeDocument/2006/relationships/font" Target="fonts/font4.fntdata"/><Relationship Id="rId5" Type="http://schemas.openxmlformats.org/officeDocument/2006/relationships/slide" Target="slides/slide1.xml"/><Relationship Id="rId15" Type="http://schemas.openxmlformats.org/officeDocument/2006/relationships/font" Target="fonts/font8.fntdata"/><Relationship Id="rId23" Type="http://schemas.openxmlformats.org/officeDocument/2006/relationships/tableStyles" Target="tableStyles.xml"/><Relationship Id="rId10" Type="http://schemas.openxmlformats.org/officeDocument/2006/relationships/font" Target="fonts/font3.fntdata"/><Relationship Id="rId19" Type="http://schemas.openxmlformats.org/officeDocument/2006/relationships/font" Target="fonts/font12.fntdata"/><Relationship Id="rId4" Type="http://schemas.openxmlformats.org/officeDocument/2006/relationships/slideMaster" Target="slideMasters/slideMaster1.xml"/><Relationship Id="rId9" Type="http://schemas.openxmlformats.org/officeDocument/2006/relationships/font" Target="fonts/font2.fntdata"/><Relationship Id="rId14" Type="http://schemas.openxmlformats.org/officeDocument/2006/relationships/font" Target="fonts/font7.fntdata"/><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FF36D05-A72A-4FFF-83B2-0FDB8A4EE30A}" type="datetimeFigureOut">
              <a:rPr lang="en-US" smtClean="0"/>
              <a:t>6/28/2018</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8F420FA-49D8-421C-8CA9-54F33F95BDCD}" type="slidenum">
              <a:rPr lang="en-US" smtClean="0"/>
              <a:t>‹#›</a:t>
            </a:fld>
            <a:endParaRPr lang="en-US"/>
          </a:p>
        </p:txBody>
      </p:sp>
    </p:spTree>
    <p:extLst>
      <p:ext uri="{BB962C8B-B14F-4D97-AF65-F5344CB8AC3E}">
        <p14:creationId xmlns:p14="http://schemas.microsoft.com/office/powerpoint/2010/main" val="409263174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rtlCol="0"/>
          <a:lstStyle>
            <a:lvl1pPr algn="r">
              <a:defRPr sz="1200"/>
            </a:lvl1pPr>
          </a:lstStyle>
          <a:p>
            <a:fld id="{925A17EF-115B-4BB9-BF42-426DFD9E898A}" type="datetimeFigureOut">
              <a:rPr lang="en-US" smtClean="0"/>
              <a:pPr/>
              <a:t>6/28/2018</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rtlCol="0" anchor="b"/>
          <a:lstStyle>
            <a:lvl1pPr algn="r">
              <a:defRPr sz="1200"/>
            </a:lvl1pPr>
          </a:lstStyle>
          <a:p>
            <a:fld id="{7C4E7652-46AF-4259-BAE2-54978EA077CD}" type="slidenum">
              <a:rPr lang="en-US" smtClean="0"/>
              <a:pPr/>
              <a:t>‹#›</a:t>
            </a:fld>
            <a:endParaRPr lang="en-US"/>
          </a:p>
        </p:txBody>
      </p:sp>
    </p:spTree>
    <p:extLst>
      <p:ext uri="{BB962C8B-B14F-4D97-AF65-F5344CB8AC3E}">
        <p14:creationId xmlns:p14="http://schemas.microsoft.com/office/powerpoint/2010/main" val="4243941610"/>
      </p:ext>
    </p:extLst>
  </p:cSld>
  <p:clrMap bg1="lt1" tx1="dk1" bg2="lt2" tx2="dk2" accent1="accent1" accent2="accent2" accent3="accent3" accent4="accent4" accent5="accent5" accent6="accent6" hlink="hlink" folHlink="folHlink"/>
  <p:notesStyle>
    <a:lvl1pPr marL="0" algn="l" rtl="0">
      <a:defRPr sz="1200" kern="1200">
        <a:solidFill>
          <a:schemeClr val="tx1"/>
        </a:solidFill>
        <a:latin typeface="+mn-lt"/>
        <a:ea typeface="+mn-ea"/>
        <a:cs typeface="+mn-cs"/>
      </a:defRPr>
    </a:lvl1pPr>
    <a:lvl2pPr marL="457200" algn="l" rtl="0">
      <a:defRPr sz="1200" kern="1200">
        <a:solidFill>
          <a:schemeClr val="tx1"/>
        </a:solidFill>
        <a:latin typeface="+mn-lt"/>
        <a:ea typeface="+mn-ea"/>
        <a:cs typeface="+mn-cs"/>
      </a:defRPr>
    </a:lvl2pPr>
    <a:lvl3pPr marL="914400" algn="l" rtl="0">
      <a:defRPr sz="1200" kern="1200">
        <a:solidFill>
          <a:schemeClr val="tx1"/>
        </a:solidFill>
        <a:latin typeface="+mn-lt"/>
        <a:ea typeface="+mn-ea"/>
        <a:cs typeface="+mn-cs"/>
      </a:defRPr>
    </a:lvl3pPr>
    <a:lvl4pPr marL="1371600" algn="l" rtl="0">
      <a:defRPr sz="1200" kern="1200">
        <a:solidFill>
          <a:schemeClr val="tx1"/>
        </a:solidFill>
        <a:latin typeface="+mn-lt"/>
        <a:ea typeface="+mn-ea"/>
        <a:cs typeface="+mn-cs"/>
      </a:defRPr>
    </a:lvl4pPr>
    <a:lvl5pPr marL="1828800" algn="l" rtl="0">
      <a:defRPr sz="1200" kern="1200">
        <a:solidFill>
          <a:schemeClr val="tx1"/>
        </a:solidFill>
        <a:latin typeface="+mn-lt"/>
        <a:ea typeface="+mn-ea"/>
        <a:cs typeface="+mn-cs"/>
      </a:defRPr>
    </a:lvl5pPr>
    <a:lvl6pPr marL="2286000" algn="l" rtl="0">
      <a:defRPr sz="1200" kern="1200">
        <a:solidFill>
          <a:schemeClr val="tx1"/>
        </a:solidFill>
        <a:latin typeface="+mn-lt"/>
        <a:ea typeface="+mn-ea"/>
        <a:cs typeface="+mn-cs"/>
      </a:defRPr>
    </a:lvl6pPr>
    <a:lvl7pPr marL="2743200" algn="l" rtl="0">
      <a:defRPr sz="1200" kern="1200">
        <a:solidFill>
          <a:schemeClr val="tx1"/>
        </a:solidFill>
        <a:latin typeface="+mn-lt"/>
        <a:ea typeface="+mn-ea"/>
        <a:cs typeface="+mn-cs"/>
      </a:defRPr>
    </a:lvl7pPr>
    <a:lvl8pPr marL="3200400" algn="l" rtl="0">
      <a:defRPr sz="1200" kern="1200">
        <a:solidFill>
          <a:schemeClr val="tx1"/>
        </a:solidFill>
        <a:latin typeface="+mn-lt"/>
        <a:ea typeface="+mn-ea"/>
        <a:cs typeface="+mn-cs"/>
      </a:defRPr>
    </a:lvl8pPr>
    <a:lvl9pPr marL="3657600" algn="l" rtl="0">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C4E7652-46AF-4259-BAE2-54978EA077CD}"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194935431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_ text">
    <p:spTree>
      <p:nvGrpSpPr>
        <p:cNvPr id="1" name=""/>
        <p:cNvGrpSpPr/>
        <p:nvPr/>
      </p:nvGrpSpPr>
      <p:grpSpPr>
        <a:xfrm>
          <a:off x="0" y="0"/>
          <a:ext cx="0" cy="0"/>
          <a:chOff x="0" y="0"/>
          <a:chExt cx="0" cy="0"/>
        </a:xfrm>
      </p:grpSpPr>
      <p:sp>
        <p:nvSpPr>
          <p:cNvPr id="3" name="Rectangle 2"/>
          <p:cNvSpPr/>
          <p:nvPr userDrawn="1"/>
        </p:nvSpPr>
        <p:spPr>
          <a:xfrm>
            <a:off x="0" y="8620"/>
            <a:ext cx="12192000" cy="3356992"/>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7"/>
          <p:cNvSpPr>
            <a:spLocks noGrp="1"/>
          </p:cNvSpPr>
          <p:nvPr>
            <p:ph type="ctrTitle" hasCustomPrompt="1"/>
          </p:nvPr>
        </p:nvSpPr>
        <p:spPr>
          <a:xfrm>
            <a:off x="0" y="1848017"/>
            <a:ext cx="11471275" cy="1425577"/>
          </a:xfrm>
          <a:prstGeom prst="rect">
            <a:avLst/>
          </a:prstGeom>
        </p:spPr>
        <p:txBody>
          <a:bodyPr anchor="b">
            <a:normAutofit/>
          </a:bodyPr>
          <a:lstStyle>
            <a:lvl1pPr algn="r">
              <a:defRPr sz="3200" b="1">
                <a:solidFill>
                  <a:schemeClr val="tx2"/>
                </a:solidFill>
                <a:effectLst>
                  <a:outerShdw blurRad="38100" dist="38100" dir="2700000" algn="tl">
                    <a:srgbClr val="000000">
                      <a:alpha val="43137"/>
                    </a:srgbClr>
                  </a:outerShdw>
                </a:effectLst>
              </a:defRPr>
            </a:lvl1pPr>
          </a:lstStyle>
          <a:p>
            <a:r>
              <a:rPr lang="en-US" dirty="0"/>
              <a:t>CLICK TO EDIT MASTER TITLE STYLE</a:t>
            </a:r>
          </a:p>
        </p:txBody>
      </p:sp>
      <p:sp>
        <p:nvSpPr>
          <p:cNvPr id="9" name="Subtitle 8"/>
          <p:cNvSpPr>
            <a:spLocks noGrp="1"/>
          </p:cNvSpPr>
          <p:nvPr>
            <p:ph type="subTitle" idx="1"/>
          </p:nvPr>
        </p:nvSpPr>
        <p:spPr>
          <a:xfrm>
            <a:off x="0" y="3843374"/>
            <a:ext cx="11471275" cy="1234575"/>
          </a:xfrm>
          <a:noFill/>
        </p:spPr>
        <p:txBody>
          <a:bodyPr>
            <a:normAutofit/>
          </a:bodyPr>
          <a:lstStyle>
            <a:lvl1pPr marL="0" marR="36576" indent="0" algn="r">
              <a:spcBef>
                <a:spcPts val="0"/>
              </a:spcBef>
              <a:buNone/>
              <a:defRPr sz="2400" b="0">
                <a:ln>
                  <a:noFill/>
                </a:ln>
                <a:solidFill>
                  <a:schemeClr val="bg2"/>
                </a:solidFill>
                <a:effectLst/>
                <a:latin typeface="+mj-l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dirty="0"/>
              <a:t>Click to edit Master subtitle style</a:t>
            </a:r>
          </a:p>
        </p:txBody>
      </p:sp>
      <p:sp>
        <p:nvSpPr>
          <p:cNvPr id="28" name="Date Placeholder 27"/>
          <p:cNvSpPr>
            <a:spLocks noGrp="1"/>
          </p:cNvSpPr>
          <p:nvPr>
            <p:ph type="dt" sz="half" idx="10"/>
          </p:nvPr>
        </p:nvSpPr>
        <p:spPr>
          <a:xfrm>
            <a:off x="4368800" y="6322008"/>
            <a:ext cx="7102475" cy="365125"/>
          </a:xfrm>
          <a:prstGeom prst="rect">
            <a:avLst/>
          </a:prstGeom>
        </p:spPr>
        <p:txBody>
          <a:bodyPr tIns="0" bIns="0" anchor="t"/>
          <a:lstStyle>
            <a:lvl1pPr algn="r">
              <a:defRPr sz="1000">
                <a:solidFill>
                  <a:schemeClr val="bg2"/>
                </a:solidFill>
              </a:defRPr>
            </a:lvl1pPr>
          </a:lstStyle>
          <a:p>
            <a:r>
              <a:rPr lang="en-US"/>
              <a:t>MMMYYYY</a:t>
            </a:r>
          </a:p>
        </p:txBody>
      </p:sp>
      <p:sp>
        <p:nvSpPr>
          <p:cNvPr id="17" name="Footer Placeholder 16"/>
          <p:cNvSpPr>
            <a:spLocks noGrp="1"/>
          </p:cNvSpPr>
          <p:nvPr>
            <p:ph type="ftr" sz="quarter" idx="11"/>
          </p:nvPr>
        </p:nvSpPr>
        <p:spPr>
          <a:xfrm>
            <a:off x="4368800" y="5960056"/>
            <a:ext cx="7102475" cy="365125"/>
          </a:xfrm>
          <a:prstGeom prst="rect">
            <a:avLst/>
          </a:prstGeom>
        </p:spPr>
        <p:txBody>
          <a:bodyPr tIns="0" bIns="0" anchor="b"/>
          <a:lstStyle>
            <a:lvl1pPr algn="r">
              <a:defRPr sz="1100">
                <a:solidFill>
                  <a:schemeClr val="bg2"/>
                </a:solidFill>
              </a:defRPr>
            </a:lvl1pPr>
          </a:lstStyle>
          <a:p>
            <a:endParaRPr lang="en-US"/>
          </a:p>
        </p:txBody>
      </p:sp>
      <p:pic>
        <p:nvPicPr>
          <p:cNvPr id="10" name="Picture 9"/>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19336" y="5839233"/>
            <a:ext cx="3920022" cy="965549"/>
          </a:xfrm>
          <a:prstGeom prst="rect">
            <a:avLst/>
          </a:prstGeom>
          <a:effectLst/>
        </p:spPr>
      </p:pic>
      <p:cxnSp>
        <p:nvCxnSpPr>
          <p:cNvPr id="5" name="Straight Connector 4"/>
          <p:cNvCxnSpPr/>
          <p:nvPr userDrawn="1"/>
        </p:nvCxnSpPr>
        <p:spPr>
          <a:xfrm>
            <a:off x="0" y="3365612"/>
            <a:ext cx="12192000" cy="0"/>
          </a:xfrm>
          <a:prstGeom prst="line">
            <a:avLst/>
          </a:prstGeom>
          <a:ln w="762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ank_Slide">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784685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icture layout">
    <p:spTree>
      <p:nvGrpSpPr>
        <p:cNvPr id="1" name=""/>
        <p:cNvGrpSpPr/>
        <p:nvPr/>
      </p:nvGrpSpPr>
      <p:grpSpPr>
        <a:xfrm>
          <a:off x="0" y="0"/>
          <a:ext cx="0" cy="0"/>
          <a:chOff x="0" y="0"/>
          <a:chExt cx="0" cy="0"/>
        </a:xfrm>
      </p:grpSpPr>
      <p:sp>
        <p:nvSpPr>
          <p:cNvPr id="4" name="Picture Placeholder 14"/>
          <p:cNvSpPr>
            <a:spLocks noGrp="1"/>
          </p:cNvSpPr>
          <p:nvPr>
            <p:ph type="pic" sz="quarter" idx="13"/>
          </p:nvPr>
        </p:nvSpPr>
        <p:spPr>
          <a:xfrm>
            <a:off x="6284114" y="1182216"/>
            <a:ext cx="4876800" cy="4706679"/>
          </a:xfrm>
          <a:prstGeom prst="rect">
            <a:avLst/>
          </a:prstGeom>
          <a:solidFill>
            <a:schemeClr val="accent5">
              <a:lumMod val="60000"/>
              <a:lumOff val="40000"/>
            </a:schemeClr>
          </a:solidFill>
          <a:effectLst>
            <a:innerShdw blurRad="241300">
              <a:prstClr val="black"/>
            </a:innerShdw>
          </a:effectLst>
        </p:spPr>
        <p:txBody>
          <a:bodyPr vert="horz" anchor="t">
            <a:normAutofit/>
          </a:bodyPr>
          <a:lstStyle>
            <a:lvl1pPr>
              <a:defRPr lang="en-US" dirty="0"/>
            </a:lvl1pPr>
          </a:lstStyle>
          <a:p>
            <a:pPr lvl="0"/>
            <a:endParaRPr lang="en-US" sz="1350">
              <a:solidFill>
                <a:schemeClr val="bg1"/>
              </a:solidFill>
            </a:endParaRPr>
          </a:p>
        </p:txBody>
      </p:sp>
      <p:sp>
        <p:nvSpPr>
          <p:cNvPr id="6" name="Freeform 5"/>
          <p:cNvSpPr/>
          <p:nvPr userDrawn="1"/>
        </p:nvSpPr>
        <p:spPr>
          <a:xfrm>
            <a:off x="6059996" y="5373216"/>
            <a:ext cx="5325035" cy="709027"/>
          </a:xfrm>
          <a:custGeom>
            <a:avLst/>
            <a:gdLst>
              <a:gd name="connsiteX0" fmla="*/ 0 w 5329925"/>
              <a:gd name="connsiteY0" fmla="*/ 29339 h 1222460"/>
              <a:gd name="connsiteX1" fmla="*/ 0 w 5329925"/>
              <a:gd name="connsiteY1" fmla="*/ 1222460 h 1222460"/>
              <a:gd name="connsiteX2" fmla="*/ 5325035 w 5329925"/>
              <a:gd name="connsiteY2" fmla="*/ 1222460 h 1222460"/>
              <a:gd name="connsiteX3" fmla="*/ 5325035 w 5329925"/>
              <a:gd name="connsiteY3" fmla="*/ 68458 h 1222460"/>
              <a:gd name="connsiteX4" fmla="*/ 5325035 w 5329925"/>
              <a:gd name="connsiteY4" fmla="*/ 53788 h 1222460"/>
              <a:gd name="connsiteX5" fmla="*/ 5325035 w 5329925"/>
              <a:gd name="connsiteY5" fmla="*/ 4890 h 1222460"/>
              <a:gd name="connsiteX6" fmla="*/ 5329925 w 5329925"/>
              <a:gd name="connsiteY6" fmla="*/ 0 h 1222460"/>
              <a:gd name="connsiteX0" fmla="*/ 0 w 5329925"/>
              <a:gd name="connsiteY0" fmla="*/ 29339 h 1222460"/>
              <a:gd name="connsiteX1" fmla="*/ 0 w 5329925"/>
              <a:gd name="connsiteY1" fmla="*/ 1222460 h 1222460"/>
              <a:gd name="connsiteX2" fmla="*/ 5325035 w 5329925"/>
              <a:gd name="connsiteY2" fmla="*/ 1222460 h 1222460"/>
              <a:gd name="connsiteX3" fmla="*/ 5325035 w 5329925"/>
              <a:gd name="connsiteY3" fmla="*/ 68458 h 1222460"/>
              <a:gd name="connsiteX4" fmla="*/ 5325035 w 5329925"/>
              <a:gd name="connsiteY4" fmla="*/ 53788 h 1222460"/>
              <a:gd name="connsiteX5" fmla="*/ 5325035 w 5329925"/>
              <a:gd name="connsiteY5" fmla="*/ 4890 h 1222460"/>
              <a:gd name="connsiteX6" fmla="*/ 5329925 w 5329925"/>
              <a:gd name="connsiteY6" fmla="*/ 0 h 1222460"/>
              <a:gd name="connsiteX0" fmla="*/ 0 w 5329925"/>
              <a:gd name="connsiteY0" fmla="*/ 29339 h 1222460"/>
              <a:gd name="connsiteX1" fmla="*/ 0 w 5329925"/>
              <a:gd name="connsiteY1" fmla="*/ 1222460 h 1222460"/>
              <a:gd name="connsiteX2" fmla="*/ 5325035 w 5329925"/>
              <a:gd name="connsiteY2" fmla="*/ 1222460 h 1222460"/>
              <a:gd name="connsiteX3" fmla="*/ 5325035 w 5329925"/>
              <a:gd name="connsiteY3" fmla="*/ 53788 h 1222460"/>
              <a:gd name="connsiteX4" fmla="*/ 5325035 w 5329925"/>
              <a:gd name="connsiteY4" fmla="*/ 4890 h 1222460"/>
              <a:gd name="connsiteX5" fmla="*/ 5329925 w 5329925"/>
              <a:gd name="connsiteY5" fmla="*/ 0 h 1222460"/>
              <a:gd name="connsiteX0" fmla="*/ 0 w 5329925"/>
              <a:gd name="connsiteY0" fmla="*/ 29339 h 1222460"/>
              <a:gd name="connsiteX1" fmla="*/ 0 w 5329925"/>
              <a:gd name="connsiteY1" fmla="*/ 1222460 h 1222460"/>
              <a:gd name="connsiteX2" fmla="*/ 5325035 w 5329925"/>
              <a:gd name="connsiteY2" fmla="*/ 1222460 h 1222460"/>
              <a:gd name="connsiteX3" fmla="*/ 5325035 w 5329925"/>
              <a:gd name="connsiteY3" fmla="*/ 4890 h 1222460"/>
              <a:gd name="connsiteX4" fmla="*/ 5329925 w 5329925"/>
              <a:gd name="connsiteY4" fmla="*/ 0 h 1222460"/>
              <a:gd name="connsiteX0" fmla="*/ 0 w 5325035"/>
              <a:gd name="connsiteY0" fmla="*/ 24449 h 1217570"/>
              <a:gd name="connsiteX1" fmla="*/ 0 w 5325035"/>
              <a:gd name="connsiteY1" fmla="*/ 1217570 h 1217570"/>
              <a:gd name="connsiteX2" fmla="*/ 5325035 w 5325035"/>
              <a:gd name="connsiteY2" fmla="*/ 1217570 h 1217570"/>
              <a:gd name="connsiteX3" fmla="*/ 5325035 w 5325035"/>
              <a:gd name="connsiteY3" fmla="*/ 0 h 1217570"/>
            </a:gdLst>
            <a:ahLst/>
            <a:cxnLst>
              <a:cxn ang="0">
                <a:pos x="connsiteX0" y="connsiteY0"/>
              </a:cxn>
              <a:cxn ang="0">
                <a:pos x="connsiteX1" y="connsiteY1"/>
              </a:cxn>
              <a:cxn ang="0">
                <a:pos x="connsiteX2" y="connsiteY2"/>
              </a:cxn>
              <a:cxn ang="0">
                <a:pos x="connsiteX3" y="connsiteY3"/>
              </a:cxn>
            </a:cxnLst>
            <a:rect l="l" t="t" r="r" b="b"/>
            <a:pathLst>
              <a:path w="5325035" h="1217570">
                <a:moveTo>
                  <a:pt x="0" y="24449"/>
                </a:moveTo>
                <a:lnTo>
                  <a:pt x="0" y="1217570"/>
                </a:lnTo>
                <a:lnTo>
                  <a:pt x="5325035" y="1217570"/>
                </a:lnTo>
                <a:lnTo>
                  <a:pt x="5325035" y="0"/>
                </a:lnTo>
              </a:path>
            </a:pathLst>
          </a:custGeom>
          <a:noFill/>
          <a:ln w="127000" cap="flat">
            <a:solidFill>
              <a:schemeClr val="tx1"/>
            </a:solidFill>
            <a:beve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 Placeholder 4"/>
          <p:cNvSpPr>
            <a:spLocks noGrp="1"/>
          </p:cNvSpPr>
          <p:nvPr>
            <p:ph type="body" sz="quarter" idx="14"/>
          </p:nvPr>
        </p:nvSpPr>
        <p:spPr>
          <a:xfrm>
            <a:off x="479377" y="1196752"/>
            <a:ext cx="5256262" cy="47312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529233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ntent slide">
    <p:spTree>
      <p:nvGrpSpPr>
        <p:cNvPr id="1" name=""/>
        <p:cNvGrpSpPr/>
        <p:nvPr/>
      </p:nvGrpSpPr>
      <p:grpSpPr>
        <a:xfrm>
          <a:off x="0" y="0"/>
          <a:ext cx="0" cy="0"/>
          <a:chOff x="0" y="0"/>
          <a:chExt cx="0" cy="0"/>
        </a:xfrm>
      </p:grpSpPr>
      <p:sp>
        <p:nvSpPr>
          <p:cNvPr id="4" name="Content Placeholder 3"/>
          <p:cNvSpPr>
            <a:spLocks noGrp="1"/>
          </p:cNvSpPr>
          <p:nvPr>
            <p:ph sz="quarter" idx="10"/>
          </p:nvPr>
        </p:nvSpPr>
        <p:spPr>
          <a:xfrm>
            <a:off x="515938" y="1125538"/>
            <a:ext cx="5400675" cy="4859337"/>
          </a:xfrm>
        </p:spPr>
        <p:txBody>
          <a:bodyPr>
            <a:normAutofit/>
          </a:bodyPr>
          <a:lstStyle>
            <a:lvl1pPr>
              <a:defRPr sz="1800"/>
            </a:lvl1pPr>
            <a:lvl2pPr>
              <a:defRPr sz="1800"/>
            </a:lvl2pPr>
            <a:lvl3pPr>
              <a:defRPr sz="1800"/>
            </a:lvl3pPr>
            <a:lvl4pPr>
              <a:defRPr sz="1800"/>
            </a:lvl4pPr>
            <a:lvl5pPr>
              <a:defRPr sz="18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11"/>
          </p:nvPr>
        </p:nvSpPr>
        <p:spPr>
          <a:xfrm>
            <a:off x="6167438" y="1125538"/>
            <a:ext cx="5616575" cy="4859337"/>
          </a:xfrm>
        </p:spPr>
        <p:txBody>
          <a:bodyPr>
            <a:normAutofit/>
          </a:bodyPr>
          <a:lstStyle>
            <a:lvl1pPr>
              <a:defRPr sz="1800"/>
            </a:lvl1pPr>
            <a:lvl2pPr>
              <a:defRPr sz="1800"/>
            </a:lvl2pPr>
            <a:lvl3pPr>
              <a:defRPr sz="1800"/>
            </a:lvl3pPr>
            <a:lvl4pPr>
              <a:defRPr sz="1800"/>
            </a:lvl4pPr>
            <a:lvl5pPr>
              <a:defRPr sz="18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299933613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_slide">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407988" y="1772816"/>
            <a:ext cx="5580062" cy="4427959"/>
          </a:xfrm>
        </p:spPr>
        <p:txBody>
          <a:bodyPr/>
          <a:lstStyle>
            <a:lvl1pPr>
              <a:defRPr>
                <a:solidFill>
                  <a:schemeClr val="bg2"/>
                </a:solidFill>
              </a:defRPr>
            </a:lvl1pPr>
            <a:lvl2pPr marL="880110" indent="-342900">
              <a:buFont typeface="Wingdings" panose="05000000000000000000" pitchFamily="2" charset="2"/>
              <a:buChar char="§"/>
              <a:defRPr/>
            </a:lvl2pPr>
            <a:lvl3pPr marL="1220724" indent="-342900">
              <a:buFont typeface="Wingdings" panose="05000000000000000000" pitchFamily="2" charset="2"/>
              <a:buChar char="§"/>
              <a:defRPr/>
            </a:lvl3pPr>
            <a:lvl4pPr marL="1504188" indent="-342900">
              <a:buFont typeface="Wingdings" panose="05000000000000000000" pitchFamily="2" charset="2"/>
              <a:buChar char="§"/>
              <a:defRPr/>
            </a:lvl4pPr>
            <a:lvl5pPr marL="1732788" indent="-342900">
              <a:buFont typeface="Wingdings" panose="05000000000000000000" pitchFamily="2" charset="2"/>
              <a:buChar cha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Parallelogram 10"/>
          <p:cNvSpPr/>
          <p:nvPr/>
        </p:nvSpPr>
        <p:spPr>
          <a:xfrm flipH="1">
            <a:off x="405084" y="1088740"/>
            <a:ext cx="1490992" cy="374874"/>
          </a:xfrm>
          <a:prstGeom prst="parallelogram">
            <a:avLst>
              <a:gd name="adj" fmla="val 100253"/>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a:latin typeface="+mj-lt"/>
            </a:endParaRPr>
          </a:p>
        </p:txBody>
      </p:sp>
      <p:sp>
        <p:nvSpPr>
          <p:cNvPr id="12" name="Parallelogram 11"/>
          <p:cNvSpPr/>
          <p:nvPr/>
        </p:nvSpPr>
        <p:spPr>
          <a:xfrm flipH="1">
            <a:off x="1249804" y="1088740"/>
            <a:ext cx="4055105" cy="374874"/>
          </a:xfrm>
          <a:prstGeom prst="parallelogram">
            <a:avLst>
              <a:gd name="adj" fmla="val 100537"/>
            </a:avLst>
          </a:prstGeom>
          <a:solidFill>
            <a:schemeClr val="accent1"/>
          </a:solidFill>
          <a:ln>
            <a:noFill/>
          </a:ln>
          <a:effectLst>
            <a:innerShdw blurRad="114300">
              <a:prstClr val="black"/>
            </a:innerShdw>
          </a:effectLst>
        </p:spPr>
        <p:style>
          <a:lnRef idx="1">
            <a:schemeClr val="accent2"/>
          </a:lnRef>
          <a:fillRef idx="1001">
            <a:schemeClr val="lt1"/>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sz="2000" b="1">
              <a:solidFill>
                <a:schemeClr val="bg2"/>
              </a:solidFill>
              <a:effectLst>
                <a:outerShdw blurRad="38100" dist="38100" dir="2700000" algn="tl">
                  <a:srgbClr val="000000">
                    <a:alpha val="43137"/>
                  </a:srgbClr>
                </a:outerShdw>
              </a:effectLst>
              <a:latin typeface="+mj-lt"/>
            </a:endParaRPr>
          </a:p>
        </p:txBody>
      </p:sp>
      <p:sp>
        <p:nvSpPr>
          <p:cNvPr id="14" name="Parallelogram 13"/>
          <p:cNvSpPr/>
          <p:nvPr/>
        </p:nvSpPr>
        <p:spPr>
          <a:xfrm flipH="1">
            <a:off x="6276020" y="1088333"/>
            <a:ext cx="1490992" cy="374874"/>
          </a:xfrm>
          <a:prstGeom prst="parallelogram">
            <a:avLst>
              <a:gd name="adj" fmla="val 100253"/>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a:latin typeface="+mj-lt"/>
            </a:endParaRPr>
          </a:p>
        </p:txBody>
      </p:sp>
      <p:sp>
        <p:nvSpPr>
          <p:cNvPr id="15" name="Parallelogram 14"/>
          <p:cNvSpPr/>
          <p:nvPr/>
        </p:nvSpPr>
        <p:spPr>
          <a:xfrm flipH="1">
            <a:off x="7120740" y="1088333"/>
            <a:ext cx="4055105" cy="374874"/>
          </a:xfrm>
          <a:prstGeom prst="parallelogram">
            <a:avLst>
              <a:gd name="adj" fmla="val 100537"/>
            </a:avLst>
          </a:prstGeom>
          <a:solidFill>
            <a:schemeClr val="accent1"/>
          </a:solidFill>
          <a:ln>
            <a:noFill/>
          </a:ln>
          <a:effectLst>
            <a:innerShdw blurRad="114300">
              <a:prstClr val="black"/>
            </a:innerShdw>
          </a:effectLst>
        </p:spPr>
        <p:style>
          <a:lnRef idx="1">
            <a:schemeClr val="accent2"/>
          </a:lnRef>
          <a:fillRef idx="1001">
            <a:schemeClr val="lt1"/>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sz="2000" b="1">
              <a:solidFill>
                <a:schemeClr val="bg2"/>
              </a:solidFill>
              <a:effectLst>
                <a:outerShdw blurRad="38100" dist="38100" dir="2700000" algn="tl">
                  <a:srgbClr val="000000">
                    <a:alpha val="43137"/>
                  </a:srgbClr>
                </a:outerShdw>
              </a:effectLst>
              <a:latin typeface="+mj-lt"/>
            </a:endParaRPr>
          </a:p>
        </p:txBody>
      </p:sp>
      <p:sp>
        <p:nvSpPr>
          <p:cNvPr id="17" name="Content Placeholder 16"/>
          <p:cNvSpPr>
            <a:spLocks noGrp="1"/>
          </p:cNvSpPr>
          <p:nvPr>
            <p:ph sz="quarter" idx="12"/>
          </p:nvPr>
        </p:nvSpPr>
        <p:spPr>
          <a:xfrm>
            <a:off x="1738447" y="1088333"/>
            <a:ext cx="3566461" cy="374874"/>
          </a:xfrm>
          <a:noFill/>
        </p:spPr>
        <p:txBody>
          <a:bodyPr anchor="ctr"/>
          <a:lstStyle>
            <a:lvl1pPr>
              <a:defRPr>
                <a:solidFill>
                  <a:schemeClr val="tx2"/>
                </a:solidFill>
              </a:defRPr>
            </a:lvl1pPr>
          </a:lstStyle>
          <a:p>
            <a:pPr lvl="0"/>
            <a:r>
              <a:rPr lang="en-US" dirty="0"/>
              <a:t>Edit Master text styles</a:t>
            </a:r>
          </a:p>
        </p:txBody>
      </p:sp>
      <p:sp>
        <p:nvSpPr>
          <p:cNvPr id="19" name="Text Placeholder 18"/>
          <p:cNvSpPr>
            <a:spLocks noGrp="1"/>
          </p:cNvSpPr>
          <p:nvPr>
            <p:ph type="body" sz="quarter" idx="13"/>
          </p:nvPr>
        </p:nvSpPr>
        <p:spPr>
          <a:xfrm>
            <a:off x="7415845" y="1089025"/>
            <a:ext cx="3760000" cy="374650"/>
          </a:xfrm>
        </p:spPr>
        <p:txBody>
          <a:bodyPr anchor="ctr"/>
          <a:lstStyle>
            <a:lvl1pPr>
              <a:defRPr>
                <a:solidFill>
                  <a:schemeClr val="tx2"/>
                </a:solidFill>
              </a:defRPr>
            </a:lvl1pPr>
            <a:lvl2pPr marL="537210" indent="0">
              <a:buNone/>
              <a:defRPr/>
            </a:lvl2pPr>
          </a:lstStyle>
          <a:p>
            <a:pPr lvl="0"/>
            <a:r>
              <a:rPr lang="en-US" dirty="0"/>
              <a:t>Edit Master text styles</a:t>
            </a:r>
          </a:p>
        </p:txBody>
      </p:sp>
      <p:sp>
        <p:nvSpPr>
          <p:cNvPr id="3" name="Text Placeholder 2"/>
          <p:cNvSpPr>
            <a:spLocks noGrp="1"/>
          </p:cNvSpPr>
          <p:nvPr>
            <p:ph type="body" sz="quarter" idx="14"/>
          </p:nvPr>
        </p:nvSpPr>
        <p:spPr>
          <a:xfrm>
            <a:off x="6348413" y="1773238"/>
            <a:ext cx="5219700" cy="442753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3"/>
          <p:cNvSpPr>
            <a:spLocks noGrp="1"/>
          </p:cNvSpPr>
          <p:nvPr>
            <p:ph type="title" hasCustomPrompt="1"/>
          </p:nvPr>
        </p:nvSpPr>
        <p:spPr/>
        <p:txBody>
          <a:bodyPr/>
          <a:lstStyle/>
          <a:p>
            <a:r>
              <a:rPr lang="en-US" dirty="0"/>
              <a:t>CLICK TO EDIT MASTER TITLE STYLE</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Content and Object">
    <p:spTree>
      <p:nvGrpSpPr>
        <p:cNvPr id="1" name=""/>
        <p:cNvGrpSpPr/>
        <p:nvPr/>
      </p:nvGrpSpPr>
      <p:grpSpPr>
        <a:xfrm>
          <a:off x="0" y="0"/>
          <a:ext cx="0" cy="0"/>
          <a:chOff x="0" y="0"/>
          <a:chExt cx="0" cy="0"/>
        </a:xfrm>
      </p:grpSpPr>
      <p:sp>
        <p:nvSpPr>
          <p:cNvPr id="11" name="Parallelogram 10"/>
          <p:cNvSpPr/>
          <p:nvPr/>
        </p:nvSpPr>
        <p:spPr>
          <a:xfrm flipH="1">
            <a:off x="406153" y="1088740"/>
            <a:ext cx="1490992" cy="374874"/>
          </a:xfrm>
          <a:prstGeom prst="parallelogram">
            <a:avLst>
              <a:gd name="adj" fmla="val 100253"/>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a:latin typeface="+mj-lt"/>
            </a:endParaRPr>
          </a:p>
        </p:txBody>
      </p:sp>
      <p:sp>
        <p:nvSpPr>
          <p:cNvPr id="12" name="Parallelogram 11"/>
          <p:cNvSpPr/>
          <p:nvPr/>
        </p:nvSpPr>
        <p:spPr>
          <a:xfrm flipH="1">
            <a:off x="1250873" y="1088740"/>
            <a:ext cx="4055105" cy="374874"/>
          </a:xfrm>
          <a:prstGeom prst="parallelogram">
            <a:avLst>
              <a:gd name="adj" fmla="val 100537"/>
            </a:avLst>
          </a:prstGeom>
          <a:solidFill>
            <a:schemeClr val="accent1"/>
          </a:solidFill>
          <a:ln>
            <a:noFill/>
          </a:ln>
          <a:effectLst>
            <a:innerShdw blurRad="114300">
              <a:prstClr val="black"/>
            </a:innerShdw>
          </a:effectLst>
        </p:spPr>
        <p:style>
          <a:lnRef idx="1">
            <a:schemeClr val="accent2"/>
          </a:lnRef>
          <a:fillRef idx="1001">
            <a:schemeClr val="lt1"/>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b="1">
              <a:solidFill>
                <a:schemeClr val="bg2"/>
              </a:solidFill>
              <a:effectLst>
                <a:outerShdw blurRad="38100" dist="38100" dir="2700000" algn="tl">
                  <a:srgbClr val="000000">
                    <a:alpha val="43137"/>
                  </a:srgbClr>
                </a:outerShdw>
              </a:effectLst>
              <a:latin typeface="+mj-lt"/>
            </a:endParaRPr>
          </a:p>
        </p:txBody>
      </p:sp>
      <p:sp>
        <p:nvSpPr>
          <p:cNvPr id="14" name="Parallelogram 13"/>
          <p:cNvSpPr/>
          <p:nvPr/>
        </p:nvSpPr>
        <p:spPr>
          <a:xfrm flipH="1">
            <a:off x="6276020" y="1073438"/>
            <a:ext cx="1490992" cy="374874"/>
          </a:xfrm>
          <a:prstGeom prst="parallelogram">
            <a:avLst>
              <a:gd name="adj" fmla="val 100253"/>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a:latin typeface="+mj-lt"/>
            </a:endParaRPr>
          </a:p>
        </p:txBody>
      </p:sp>
      <p:sp>
        <p:nvSpPr>
          <p:cNvPr id="15" name="Parallelogram 14"/>
          <p:cNvSpPr/>
          <p:nvPr/>
        </p:nvSpPr>
        <p:spPr>
          <a:xfrm flipH="1">
            <a:off x="7120740" y="1073438"/>
            <a:ext cx="4055105" cy="374874"/>
          </a:xfrm>
          <a:prstGeom prst="parallelogram">
            <a:avLst>
              <a:gd name="adj" fmla="val 100537"/>
            </a:avLst>
          </a:prstGeom>
          <a:solidFill>
            <a:schemeClr val="accent1"/>
          </a:solidFill>
          <a:ln>
            <a:noFill/>
          </a:ln>
          <a:effectLst>
            <a:innerShdw blurRad="114300">
              <a:prstClr val="black"/>
            </a:innerShdw>
          </a:effectLst>
        </p:spPr>
        <p:style>
          <a:lnRef idx="1">
            <a:schemeClr val="accent2"/>
          </a:lnRef>
          <a:fillRef idx="1001">
            <a:schemeClr val="lt1"/>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b="1">
              <a:solidFill>
                <a:schemeClr val="bg2"/>
              </a:solidFill>
              <a:effectLst>
                <a:outerShdw blurRad="38100" dist="38100" dir="2700000" algn="tl">
                  <a:srgbClr val="000000">
                    <a:alpha val="43137"/>
                  </a:srgbClr>
                </a:outerShdw>
              </a:effectLst>
              <a:latin typeface="+mj-lt"/>
            </a:endParaRPr>
          </a:p>
        </p:txBody>
      </p:sp>
      <p:sp>
        <p:nvSpPr>
          <p:cNvPr id="17" name="Content Placeholder 16"/>
          <p:cNvSpPr>
            <a:spLocks noGrp="1"/>
          </p:cNvSpPr>
          <p:nvPr>
            <p:ph sz="quarter" idx="12"/>
          </p:nvPr>
        </p:nvSpPr>
        <p:spPr>
          <a:xfrm>
            <a:off x="1739516" y="1088333"/>
            <a:ext cx="3566461" cy="374874"/>
          </a:xfrm>
        </p:spPr>
        <p:txBody>
          <a:bodyPr anchor="ctr"/>
          <a:lstStyle>
            <a:lvl1pPr>
              <a:defRPr>
                <a:solidFill>
                  <a:schemeClr val="tx2"/>
                </a:solidFill>
              </a:defRPr>
            </a:lvl1pPr>
          </a:lstStyle>
          <a:p>
            <a:pPr lvl="0"/>
            <a:r>
              <a:rPr lang="en-US" dirty="0"/>
              <a:t>Edit Master text styles</a:t>
            </a:r>
          </a:p>
        </p:txBody>
      </p:sp>
      <p:sp>
        <p:nvSpPr>
          <p:cNvPr id="19" name="Text Placeholder 18"/>
          <p:cNvSpPr>
            <a:spLocks noGrp="1"/>
          </p:cNvSpPr>
          <p:nvPr>
            <p:ph type="body" sz="quarter" idx="13"/>
          </p:nvPr>
        </p:nvSpPr>
        <p:spPr>
          <a:xfrm>
            <a:off x="7415845" y="1074130"/>
            <a:ext cx="3760000" cy="374650"/>
          </a:xfrm>
        </p:spPr>
        <p:txBody>
          <a:bodyPr anchor="ctr"/>
          <a:lstStyle>
            <a:lvl1pPr>
              <a:defRPr>
                <a:solidFill>
                  <a:schemeClr val="tx2"/>
                </a:solidFill>
              </a:defRPr>
            </a:lvl1pPr>
            <a:lvl2pPr marL="537210" indent="0">
              <a:buNone/>
              <a:defRPr/>
            </a:lvl2pPr>
          </a:lstStyle>
          <a:p>
            <a:pPr lvl="0"/>
            <a:r>
              <a:rPr lang="en-US" dirty="0"/>
              <a:t>Edit Master text styles</a:t>
            </a:r>
          </a:p>
        </p:txBody>
      </p:sp>
      <p:sp>
        <p:nvSpPr>
          <p:cNvPr id="3" name="Content Placeholder 2"/>
          <p:cNvSpPr>
            <a:spLocks noGrp="1"/>
          </p:cNvSpPr>
          <p:nvPr>
            <p:ph sz="quarter" idx="14"/>
          </p:nvPr>
        </p:nvSpPr>
        <p:spPr>
          <a:xfrm>
            <a:off x="6348028" y="1875614"/>
            <a:ext cx="5472497" cy="4325161"/>
          </a:xfrm>
        </p:spPr>
        <p:txBody>
          <a:bodyPr/>
          <a:lstStyle>
            <a:lvl1pPr>
              <a:defRPr>
                <a:solidFill>
                  <a:schemeClr val="bg2"/>
                </a:solidFill>
              </a:defRPr>
            </a:lvl1pPr>
          </a:lstStyle>
          <a:p>
            <a:pPr lvl="0"/>
            <a:endParaRPr lang="en-US" dirty="0"/>
          </a:p>
        </p:txBody>
      </p:sp>
      <p:sp>
        <p:nvSpPr>
          <p:cNvPr id="4" name="Text Placeholder 3"/>
          <p:cNvSpPr>
            <a:spLocks noGrp="1"/>
          </p:cNvSpPr>
          <p:nvPr>
            <p:ph type="body" sz="quarter" idx="15"/>
          </p:nvPr>
        </p:nvSpPr>
        <p:spPr>
          <a:xfrm>
            <a:off x="442913" y="1866993"/>
            <a:ext cx="5365750" cy="433378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333595022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C666A0FF-D94B-49FA-AC53-BC6767A9F2EF}" type="datetimeFigureOut">
              <a:rPr kumimoji="0" lang="en-US" sz="1800" b="0" i="0" u="none" strike="noStrike" kern="0" cap="none" spc="0" normalizeH="0" baseline="0" noProof="0" smtClean="0">
                <a:ln>
                  <a:noFill/>
                </a:ln>
                <a:solidFill>
                  <a:srgbClr val="93DA49"/>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6/28/2018</a:t>
            </a:fld>
            <a:endParaRPr kumimoji="0" lang="en-US" sz="1800" b="0" i="0" u="none" strike="noStrike" kern="0" cap="none" spc="0" normalizeH="0" baseline="0" noProof="0">
              <a:ln>
                <a:noFill/>
              </a:ln>
              <a:solidFill>
                <a:srgbClr val="93DA49"/>
              </a:solidFill>
              <a:effectLst/>
              <a:uLnTx/>
              <a:uFillTx/>
            </a:endParaRPr>
          </a:p>
        </p:txBody>
      </p:sp>
      <p:sp>
        <p:nvSpPr>
          <p:cNvPr id="3" name="Footer Placeholder 2"/>
          <p:cNvSpPr>
            <a:spLocks noGrp="1"/>
          </p:cNvSpPr>
          <p:nvPr>
            <p:ph type="ftr" sz="quarter"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93DA49"/>
              </a:solidFill>
              <a:effectLst/>
              <a:uLnTx/>
              <a:uFillTx/>
            </a:endParaRPr>
          </a:p>
        </p:txBody>
      </p:sp>
      <p:sp>
        <p:nvSpPr>
          <p:cNvPr id="4" name="Slide Number Placeholder 3"/>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365C97E-937B-4DC5-8EC8-5FBF032BE591}" type="slidenum">
              <a:rPr kumimoji="0" lang="en-US" sz="1800" b="0" i="0" u="none" strike="noStrike" kern="0" cap="none" spc="0" normalizeH="0" baseline="0" noProof="0" smtClean="0">
                <a:ln>
                  <a:noFill/>
                </a:ln>
                <a:solidFill>
                  <a:srgbClr val="93DA49"/>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a:t>
            </a:fld>
            <a:endParaRPr kumimoji="0" lang="en-US" sz="1800" b="0" i="0" u="none" strike="noStrike" kern="0" cap="none" spc="0" normalizeH="0" baseline="0" noProof="0">
              <a:ln>
                <a:noFill/>
              </a:ln>
              <a:solidFill>
                <a:srgbClr val="93DA49"/>
              </a:solidFill>
              <a:effectLst/>
              <a:uLnTx/>
              <a:uFillTx/>
            </a:endParaRPr>
          </a:p>
        </p:txBody>
      </p:sp>
    </p:spTree>
    <p:extLst>
      <p:ext uri="{BB962C8B-B14F-4D97-AF65-F5344CB8AC3E}">
        <p14:creationId xmlns:p14="http://schemas.microsoft.com/office/powerpoint/2010/main" val="6795230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Title Slide w_picture">
    <p:spTree>
      <p:nvGrpSpPr>
        <p:cNvPr id="1" name=""/>
        <p:cNvGrpSpPr/>
        <p:nvPr/>
      </p:nvGrpSpPr>
      <p:grpSpPr>
        <a:xfrm>
          <a:off x="0" y="0"/>
          <a:ext cx="0" cy="0"/>
          <a:chOff x="0" y="0"/>
          <a:chExt cx="0" cy="0"/>
        </a:xfrm>
      </p:grpSpPr>
      <p:sp>
        <p:nvSpPr>
          <p:cNvPr id="9" name="Subtitle 8"/>
          <p:cNvSpPr>
            <a:spLocks noGrp="1"/>
          </p:cNvSpPr>
          <p:nvPr>
            <p:ph type="subTitle" idx="1"/>
          </p:nvPr>
        </p:nvSpPr>
        <p:spPr>
          <a:xfrm>
            <a:off x="2747628" y="4327543"/>
            <a:ext cx="9173543" cy="512242"/>
          </a:xfrm>
          <a:noFill/>
        </p:spPr>
        <p:txBody>
          <a:bodyPr>
            <a:normAutofit/>
          </a:bodyPr>
          <a:lstStyle>
            <a:lvl1pPr marL="0" marR="36576" indent="0" algn="r" rtl="0" eaLnBrk="1" latinLnBrk="0" hangingPunct="1">
              <a:spcBef>
                <a:spcPts val="0"/>
              </a:spcBef>
              <a:spcAft>
                <a:spcPts val="1000"/>
              </a:spcAft>
              <a:buClr>
                <a:schemeClr val="bg1"/>
              </a:buClr>
              <a:buSzPct val="120000"/>
              <a:buFont typeface="Nunito Sans" panose="00000500000000000000" pitchFamily="2" charset="0"/>
              <a:buNone/>
              <a:defRPr lang="en-US" sz="2400" b="0" kern="1200" dirty="0">
                <a:ln>
                  <a:noFill/>
                </a:ln>
                <a:solidFill>
                  <a:schemeClr val="bg2"/>
                </a:solidFill>
                <a:effectLst/>
                <a:latin typeface="+mj-lt"/>
                <a:ea typeface="+mn-ea"/>
                <a:cs typeface="+mn-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dirty="0"/>
              <a:t>Click to edit Master subtitle style</a:t>
            </a:r>
          </a:p>
        </p:txBody>
      </p:sp>
      <p:sp>
        <p:nvSpPr>
          <p:cNvPr id="28" name="Date Placeholder 27"/>
          <p:cNvSpPr>
            <a:spLocks noGrp="1"/>
          </p:cNvSpPr>
          <p:nvPr>
            <p:ph type="dt" sz="half" idx="10"/>
          </p:nvPr>
        </p:nvSpPr>
        <p:spPr>
          <a:xfrm>
            <a:off x="4818696" y="6322008"/>
            <a:ext cx="7102475" cy="365125"/>
          </a:xfrm>
          <a:prstGeom prst="rect">
            <a:avLst/>
          </a:prstGeom>
        </p:spPr>
        <p:txBody>
          <a:bodyPr tIns="0" bIns="0" anchor="b"/>
          <a:lstStyle>
            <a:lvl1pPr algn="r">
              <a:defRPr sz="1000">
                <a:solidFill>
                  <a:schemeClr val="bg2"/>
                </a:solidFill>
              </a:defRPr>
            </a:lvl1pPr>
          </a:lstStyle>
          <a:p>
            <a:fld id="{A2E209FB-7A34-414B-812A-BCC5C4256F49}" type="datetime1">
              <a:rPr lang="en-US" smtClean="0"/>
              <a:pPr/>
              <a:t>6/28/2018</a:t>
            </a:fld>
            <a:endParaRPr lang="en-US"/>
          </a:p>
        </p:txBody>
      </p:sp>
      <p:sp>
        <p:nvSpPr>
          <p:cNvPr id="17" name="Footer Placeholder 16"/>
          <p:cNvSpPr>
            <a:spLocks noGrp="1"/>
          </p:cNvSpPr>
          <p:nvPr>
            <p:ph type="ftr" sz="quarter" idx="11"/>
          </p:nvPr>
        </p:nvSpPr>
        <p:spPr>
          <a:xfrm>
            <a:off x="4818696" y="5960056"/>
            <a:ext cx="7102475" cy="365125"/>
          </a:xfrm>
          <a:prstGeom prst="rect">
            <a:avLst/>
          </a:prstGeom>
        </p:spPr>
        <p:txBody>
          <a:bodyPr tIns="0" bIns="0" anchor="b"/>
          <a:lstStyle>
            <a:lvl1pPr algn="r">
              <a:defRPr sz="1100">
                <a:solidFill>
                  <a:schemeClr val="bg2"/>
                </a:solidFill>
              </a:defRPr>
            </a:lvl1pPr>
          </a:lstStyle>
          <a:p>
            <a:endParaRPr lang="en-US"/>
          </a:p>
        </p:txBody>
      </p:sp>
      <p:pic>
        <p:nvPicPr>
          <p:cNvPr id="16" name="Picture 15"/>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19336" y="5839233"/>
            <a:ext cx="3920022" cy="965549"/>
          </a:xfrm>
          <a:prstGeom prst="rect">
            <a:avLst/>
          </a:prstGeom>
          <a:effectLst/>
        </p:spPr>
      </p:pic>
      <p:sp>
        <p:nvSpPr>
          <p:cNvPr id="8" name="Title 7"/>
          <p:cNvSpPr>
            <a:spLocks noGrp="1"/>
          </p:cNvSpPr>
          <p:nvPr>
            <p:ph type="ctrTitle" hasCustomPrompt="1"/>
          </p:nvPr>
        </p:nvSpPr>
        <p:spPr>
          <a:xfrm>
            <a:off x="2747628" y="3454505"/>
            <a:ext cx="9190707" cy="675927"/>
          </a:xfrm>
          <a:prstGeom prst="rect">
            <a:avLst/>
          </a:prstGeom>
        </p:spPr>
        <p:txBody>
          <a:bodyPr anchor="b">
            <a:normAutofit/>
          </a:bodyPr>
          <a:lstStyle>
            <a:lvl1pPr algn="r">
              <a:defRPr sz="3200" b="0">
                <a:solidFill>
                  <a:schemeClr val="bg2"/>
                </a:solidFill>
                <a:effectLst/>
              </a:defRPr>
            </a:lvl1pPr>
          </a:lstStyle>
          <a:p>
            <a:r>
              <a:rPr lang="en-US" dirty="0"/>
              <a:t>CLICK TO EDIT MASTER TITLE STYLE</a:t>
            </a:r>
          </a:p>
        </p:txBody>
      </p:sp>
      <p:sp>
        <p:nvSpPr>
          <p:cNvPr id="6" name="Picture Placeholder 5"/>
          <p:cNvSpPr>
            <a:spLocks noGrp="1" noChangeAspect="1"/>
          </p:cNvSpPr>
          <p:nvPr>
            <p:ph type="pic" sz="quarter" idx="12"/>
          </p:nvPr>
        </p:nvSpPr>
        <p:spPr>
          <a:xfrm>
            <a:off x="-15923" y="944719"/>
            <a:ext cx="2471578" cy="2471578"/>
          </a:xfrm>
          <a:solidFill>
            <a:schemeClr val="accent5">
              <a:lumMod val="60000"/>
              <a:lumOff val="40000"/>
            </a:schemeClr>
          </a:solidFill>
          <a:effectLst>
            <a:innerShdw blurRad="241300">
              <a:prstClr val="black"/>
            </a:innerShdw>
          </a:effectLst>
        </p:spPr>
        <p:txBody>
          <a:bodyPr/>
          <a:lstStyle/>
          <a:p>
            <a:endParaRPr lang="en-US"/>
          </a:p>
        </p:txBody>
      </p:sp>
      <p:sp>
        <p:nvSpPr>
          <p:cNvPr id="13" name="Picture Placeholder 5"/>
          <p:cNvSpPr>
            <a:spLocks noGrp="1" noChangeAspect="1"/>
          </p:cNvSpPr>
          <p:nvPr>
            <p:ph type="pic" sz="quarter" idx="13"/>
          </p:nvPr>
        </p:nvSpPr>
        <p:spPr>
          <a:xfrm>
            <a:off x="2418163" y="944719"/>
            <a:ext cx="2471578" cy="2471578"/>
          </a:xfrm>
          <a:solidFill>
            <a:schemeClr val="accent5">
              <a:lumMod val="60000"/>
              <a:lumOff val="40000"/>
            </a:schemeClr>
          </a:solidFill>
          <a:effectLst>
            <a:innerShdw blurRad="241300">
              <a:prstClr val="black"/>
            </a:innerShdw>
          </a:effectLst>
        </p:spPr>
        <p:txBody>
          <a:bodyPr/>
          <a:lstStyle/>
          <a:p>
            <a:endParaRPr lang="en-US"/>
          </a:p>
        </p:txBody>
      </p:sp>
      <p:sp>
        <p:nvSpPr>
          <p:cNvPr id="14" name="Picture Placeholder 5"/>
          <p:cNvSpPr>
            <a:spLocks noGrp="1" noChangeAspect="1"/>
          </p:cNvSpPr>
          <p:nvPr>
            <p:ph type="pic" sz="quarter" idx="14"/>
          </p:nvPr>
        </p:nvSpPr>
        <p:spPr>
          <a:xfrm>
            <a:off x="4852249" y="944719"/>
            <a:ext cx="2471578" cy="2471578"/>
          </a:xfrm>
          <a:solidFill>
            <a:schemeClr val="accent5">
              <a:lumMod val="60000"/>
              <a:lumOff val="40000"/>
            </a:schemeClr>
          </a:solidFill>
          <a:effectLst>
            <a:innerShdw blurRad="241300">
              <a:prstClr val="black"/>
            </a:innerShdw>
          </a:effectLst>
        </p:spPr>
        <p:txBody>
          <a:bodyPr/>
          <a:lstStyle/>
          <a:p>
            <a:endParaRPr lang="en-US"/>
          </a:p>
        </p:txBody>
      </p:sp>
      <p:sp>
        <p:nvSpPr>
          <p:cNvPr id="15" name="Picture Placeholder 5"/>
          <p:cNvSpPr>
            <a:spLocks noGrp="1" noChangeAspect="1"/>
          </p:cNvSpPr>
          <p:nvPr>
            <p:ph type="pic" sz="quarter" idx="15"/>
          </p:nvPr>
        </p:nvSpPr>
        <p:spPr>
          <a:xfrm>
            <a:off x="7286335" y="944719"/>
            <a:ext cx="2471578" cy="2471578"/>
          </a:xfrm>
          <a:solidFill>
            <a:schemeClr val="accent5">
              <a:lumMod val="60000"/>
              <a:lumOff val="40000"/>
            </a:schemeClr>
          </a:solidFill>
          <a:effectLst>
            <a:innerShdw blurRad="241300">
              <a:prstClr val="black"/>
            </a:innerShdw>
          </a:effectLst>
        </p:spPr>
        <p:txBody>
          <a:bodyPr/>
          <a:lstStyle/>
          <a:p>
            <a:endParaRPr lang="en-US"/>
          </a:p>
        </p:txBody>
      </p:sp>
      <p:sp>
        <p:nvSpPr>
          <p:cNvPr id="18" name="Picture Placeholder 5"/>
          <p:cNvSpPr>
            <a:spLocks noGrp="1" noChangeAspect="1"/>
          </p:cNvSpPr>
          <p:nvPr>
            <p:ph type="pic" sz="quarter" idx="16"/>
          </p:nvPr>
        </p:nvSpPr>
        <p:spPr>
          <a:xfrm>
            <a:off x="9720422" y="944719"/>
            <a:ext cx="2471578" cy="2471578"/>
          </a:xfrm>
          <a:solidFill>
            <a:schemeClr val="accent5">
              <a:lumMod val="60000"/>
              <a:lumOff val="40000"/>
            </a:schemeClr>
          </a:solidFill>
          <a:effectLst>
            <a:innerShdw blurRad="241300">
              <a:prstClr val="black"/>
            </a:innerShdw>
          </a:effectLst>
        </p:spPr>
        <p:txBody>
          <a:bodyPr/>
          <a:lstStyle/>
          <a:p>
            <a:endParaRPr lang="en-US"/>
          </a:p>
        </p:txBody>
      </p:sp>
    </p:spTree>
    <p:extLst>
      <p:ext uri="{BB962C8B-B14F-4D97-AF65-F5344CB8AC3E}">
        <p14:creationId xmlns:p14="http://schemas.microsoft.com/office/powerpoint/2010/main" val="3814233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2_Subsection Slide">
    <p:spTree>
      <p:nvGrpSpPr>
        <p:cNvPr id="1" name=""/>
        <p:cNvGrpSpPr/>
        <p:nvPr/>
      </p:nvGrpSpPr>
      <p:grpSpPr>
        <a:xfrm>
          <a:off x="0" y="0"/>
          <a:ext cx="0" cy="0"/>
          <a:chOff x="0" y="0"/>
          <a:chExt cx="0" cy="0"/>
        </a:xfrm>
      </p:grpSpPr>
      <p:sp>
        <p:nvSpPr>
          <p:cNvPr id="8" name="Title 7"/>
          <p:cNvSpPr>
            <a:spLocks noGrp="1"/>
          </p:cNvSpPr>
          <p:nvPr userDrawn="1">
            <p:ph type="ctrTitle" hasCustomPrompt="1"/>
          </p:nvPr>
        </p:nvSpPr>
        <p:spPr>
          <a:xfrm>
            <a:off x="1343473" y="2014419"/>
            <a:ext cx="10325224" cy="1425577"/>
          </a:xfrm>
          <a:prstGeom prst="rect">
            <a:avLst/>
          </a:prstGeom>
        </p:spPr>
        <p:txBody>
          <a:bodyPr anchor="ctr">
            <a:normAutofit/>
          </a:bodyPr>
          <a:lstStyle>
            <a:lvl1pPr algn="r">
              <a:defRPr sz="3200" b="0">
                <a:solidFill>
                  <a:schemeClr val="bg2"/>
                </a:solidFill>
                <a:effectLst/>
                <a:latin typeface="+mj-lt"/>
              </a:defRPr>
            </a:lvl1pPr>
          </a:lstStyle>
          <a:p>
            <a:r>
              <a:rPr lang="en-US" dirty="0"/>
              <a:t>CLICK TO EDIT MASTER TITLE STYLE</a:t>
            </a:r>
          </a:p>
        </p:txBody>
      </p:sp>
      <p:sp>
        <p:nvSpPr>
          <p:cNvPr id="9" name="Subtitle 8"/>
          <p:cNvSpPr>
            <a:spLocks noGrp="1"/>
          </p:cNvSpPr>
          <p:nvPr userDrawn="1">
            <p:ph type="subTitle" idx="1"/>
          </p:nvPr>
        </p:nvSpPr>
        <p:spPr>
          <a:xfrm>
            <a:off x="2207569" y="3681028"/>
            <a:ext cx="9416828" cy="1234575"/>
          </a:xfrm>
          <a:noFill/>
        </p:spPr>
        <p:txBody>
          <a:bodyPr lIns="0" tIns="0" rIns="0" bIns="0">
            <a:normAutofit/>
          </a:bodyPr>
          <a:lstStyle>
            <a:lvl1pPr marL="0" marR="36576" indent="0" algn="r" rtl="0" eaLnBrk="1" latinLnBrk="0" hangingPunct="1">
              <a:spcBef>
                <a:spcPts val="0"/>
              </a:spcBef>
              <a:spcAft>
                <a:spcPts val="1000"/>
              </a:spcAft>
              <a:buClr>
                <a:schemeClr val="bg1"/>
              </a:buClr>
              <a:buSzPct val="120000"/>
              <a:buFont typeface="Nunito Sans" panose="00000500000000000000" pitchFamily="2" charset="0"/>
              <a:buNone/>
              <a:defRPr lang="en-US" sz="2400" b="0" kern="1200" dirty="0">
                <a:ln>
                  <a:noFill/>
                </a:ln>
                <a:solidFill>
                  <a:schemeClr val="bg2"/>
                </a:solidFill>
                <a:effectLst/>
                <a:latin typeface="+mj-lt"/>
                <a:ea typeface="+mn-ea"/>
                <a:cs typeface="+mn-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dirty="0"/>
              <a:t>Click to edit Master subtitle style</a:t>
            </a:r>
          </a:p>
        </p:txBody>
      </p:sp>
      <p:pic>
        <p:nvPicPr>
          <p:cNvPr id="19" name="Picture 1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3753036"/>
            <a:ext cx="1678423" cy="1447800"/>
          </a:xfrm>
          <a:prstGeom prst="rect">
            <a:avLst/>
          </a:prstGeom>
        </p:spPr>
      </p:pic>
      <p:cxnSp>
        <p:nvCxnSpPr>
          <p:cNvPr id="4" name="Straight Connector 3"/>
          <p:cNvCxnSpPr/>
          <p:nvPr userDrawn="1"/>
        </p:nvCxnSpPr>
        <p:spPr>
          <a:xfrm>
            <a:off x="0" y="1699747"/>
            <a:ext cx="12192000" cy="0"/>
          </a:xfrm>
          <a:prstGeom prst="line">
            <a:avLst/>
          </a:prstGeom>
          <a:ln w="762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userDrawn="1"/>
        </p:nvCxnSpPr>
        <p:spPr>
          <a:xfrm>
            <a:off x="0" y="5240546"/>
            <a:ext cx="12192000" cy="0"/>
          </a:xfrm>
          <a:prstGeom prst="line">
            <a:avLst/>
          </a:prstGeom>
          <a:ln w="76200">
            <a:solidFill>
              <a:schemeClr val="bg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976905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3_Subsection Slide">
    <p:spTree>
      <p:nvGrpSpPr>
        <p:cNvPr id="1" name=""/>
        <p:cNvGrpSpPr/>
        <p:nvPr/>
      </p:nvGrpSpPr>
      <p:grpSpPr>
        <a:xfrm>
          <a:off x="0" y="0"/>
          <a:ext cx="0" cy="0"/>
          <a:chOff x="0" y="0"/>
          <a:chExt cx="0" cy="0"/>
        </a:xfrm>
      </p:grpSpPr>
      <p:sp>
        <p:nvSpPr>
          <p:cNvPr id="8" name="Title 7"/>
          <p:cNvSpPr>
            <a:spLocks noGrp="1"/>
          </p:cNvSpPr>
          <p:nvPr>
            <p:ph type="ctrTitle" hasCustomPrompt="1"/>
          </p:nvPr>
        </p:nvSpPr>
        <p:spPr>
          <a:xfrm>
            <a:off x="1343473" y="4545124"/>
            <a:ext cx="10325224" cy="694501"/>
          </a:xfrm>
          <a:prstGeom prst="rect">
            <a:avLst/>
          </a:prstGeom>
        </p:spPr>
        <p:txBody>
          <a:bodyPr anchor="ctr">
            <a:normAutofit/>
          </a:bodyPr>
          <a:lstStyle>
            <a:lvl1pPr algn="r">
              <a:defRPr sz="3200" b="0">
                <a:solidFill>
                  <a:schemeClr val="bg2"/>
                </a:solidFill>
                <a:effectLst/>
                <a:latin typeface="+mj-lt"/>
              </a:defRPr>
            </a:lvl1pPr>
          </a:lstStyle>
          <a:p>
            <a:r>
              <a:rPr lang="en-US" dirty="0"/>
              <a:t>CLICK TO EDIT MASTER TITLE STYLE</a:t>
            </a:r>
          </a:p>
        </p:txBody>
      </p:sp>
      <p:sp>
        <p:nvSpPr>
          <p:cNvPr id="9" name="Subtitle 8"/>
          <p:cNvSpPr>
            <a:spLocks noGrp="1"/>
          </p:cNvSpPr>
          <p:nvPr>
            <p:ph type="subTitle" idx="1"/>
          </p:nvPr>
        </p:nvSpPr>
        <p:spPr>
          <a:xfrm>
            <a:off x="2207569" y="5275629"/>
            <a:ext cx="9416828" cy="684076"/>
          </a:xfrm>
          <a:noFill/>
        </p:spPr>
        <p:txBody>
          <a:bodyPr lIns="0" tIns="0" rIns="0" bIns="0">
            <a:normAutofit/>
          </a:bodyPr>
          <a:lstStyle>
            <a:lvl1pPr marL="0" marR="36576" indent="0" algn="r" rtl="0" eaLnBrk="1" latinLnBrk="0" hangingPunct="1">
              <a:spcBef>
                <a:spcPts val="0"/>
              </a:spcBef>
              <a:spcAft>
                <a:spcPts val="1000"/>
              </a:spcAft>
              <a:buClr>
                <a:schemeClr val="bg1"/>
              </a:buClr>
              <a:buSzPct val="120000"/>
              <a:buFont typeface="Nunito Sans" panose="00000500000000000000" pitchFamily="2" charset="0"/>
              <a:buNone/>
              <a:defRPr lang="en-US" sz="2400" b="0" kern="1200" dirty="0">
                <a:ln>
                  <a:noFill/>
                </a:ln>
                <a:solidFill>
                  <a:schemeClr val="bg2"/>
                </a:solidFill>
                <a:effectLst/>
                <a:latin typeface="+mj-lt"/>
                <a:ea typeface="+mn-ea"/>
                <a:cs typeface="+mn-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dirty="0"/>
              <a:t>Click to edit Master subtitle style</a:t>
            </a:r>
          </a:p>
        </p:txBody>
      </p:sp>
      <p:pic>
        <p:nvPicPr>
          <p:cNvPr id="19" name="Picture 1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2888940"/>
            <a:ext cx="1678423" cy="1447800"/>
          </a:xfrm>
          <a:prstGeom prst="rect">
            <a:avLst/>
          </a:prstGeom>
        </p:spPr>
      </p:pic>
      <p:cxnSp>
        <p:nvCxnSpPr>
          <p:cNvPr id="4" name="Straight Connector 3"/>
          <p:cNvCxnSpPr/>
          <p:nvPr userDrawn="1"/>
        </p:nvCxnSpPr>
        <p:spPr>
          <a:xfrm>
            <a:off x="0" y="835651"/>
            <a:ext cx="12192000" cy="0"/>
          </a:xfrm>
          <a:prstGeom prst="line">
            <a:avLst/>
          </a:prstGeom>
          <a:ln w="762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userDrawn="1"/>
        </p:nvCxnSpPr>
        <p:spPr>
          <a:xfrm>
            <a:off x="0" y="4365104"/>
            <a:ext cx="12192000" cy="0"/>
          </a:xfrm>
          <a:prstGeom prst="line">
            <a:avLst/>
          </a:prstGeom>
          <a:ln w="76200">
            <a:solidFill>
              <a:schemeClr val="bg2"/>
            </a:solidFill>
          </a:ln>
        </p:spPr>
        <p:style>
          <a:lnRef idx="1">
            <a:schemeClr val="accent1"/>
          </a:lnRef>
          <a:fillRef idx="0">
            <a:schemeClr val="accent1"/>
          </a:fillRef>
          <a:effectRef idx="0">
            <a:schemeClr val="accent1"/>
          </a:effectRef>
          <a:fontRef idx="minor">
            <a:schemeClr val="tx1"/>
          </a:fontRef>
        </p:style>
      </p:cxnSp>
      <p:sp>
        <p:nvSpPr>
          <p:cNvPr id="5" name="Picture Placeholder 4"/>
          <p:cNvSpPr>
            <a:spLocks noGrp="1"/>
          </p:cNvSpPr>
          <p:nvPr>
            <p:ph type="pic" sz="quarter" idx="10"/>
          </p:nvPr>
        </p:nvSpPr>
        <p:spPr>
          <a:xfrm>
            <a:off x="2019066" y="872716"/>
            <a:ext cx="10164762" cy="3455988"/>
          </a:xfrm>
          <a:solidFill>
            <a:schemeClr val="accent5">
              <a:lumMod val="60000"/>
              <a:lumOff val="40000"/>
            </a:schemeClr>
          </a:solidFill>
          <a:effectLst>
            <a:innerShdw blurRad="241300">
              <a:prstClr val="black"/>
            </a:innerShdw>
          </a:effectLst>
        </p:spPr>
        <p:txBody>
          <a:bodyPr vert="horz" anchor="t">
            <a:normAutofit/>
          </a:bodyPr>
          <a:lstStyle>
            <a:lvl1pPr>
              <a:defRPr lang="en-US"/>
            </a:lvl1pPr>
          </a:lstStyle>
          <a:p>
            <a:pPr lvl="0"/>
            <a:endParaRPr lang="en-US"/>
          </a:p>
        </p:txBody>
      </p:sp>
    </p:spTree>
    <p:extLst>
      <p:ext uri="{BB962C8B-B14F-4D97-AF65-F5344CB8AC3E}">
        <p14:creationId xmlns:p14="http://schemas.microsoft.com/office/powerpoint/2010/main" val="12194581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Forward looking statement">
    <p:spTree>
      <p:nvGrpSpPr>
        <p:cNvPr id="1" name=""/>
        <p:cNvGrpSpPr/>
        <p:nvPr/>
      </p:nvGrpSpPr>
      <p:grpSpPr>
        <a:xfrm>
          <a:off x="0" y="0"/>
          <a:ext cx="0" cy="0"/>
          <a:chOff x="0" y="0"/>
          <a:chExt cx="0" cy="0"/>
        </a:xfrm>
      </p:grpSpPr>
      <p:sp>
        <p:nvSpPr>
          <p:cNvPr id="3" name="TextBox 2"/>
          <p:cNvSpPr txBox="1"/>
          <p:nvPr userDrawn="1"/>
        </p:nvSpPr>
        <p:spPr>
          <a:xfrm>
            <a:off x="803412" y="1196752"/>
            <a:ext cx="10153128" cy="3416320"/>
          </a:xfrm>
          <a:prstGeom prst="rect">
            <a:avLst/>
          </a:prstGeom>
          <a:noFill/>
        </p:spPr>
        <p:txBody>
          <a:bodyPr wrap="square" rtlCol="0">
            <a:spAutoFit/>
          </a:bodyPr>
          <a:lstStyle/>
          <a:p>
            <a:pPr marL="0" marR="0" lvl="0" indent="0" algn="l" defTabSz="914400" rtl="0" eaLnBrk="1" fontAlgn="auto" latinLnBrk="0" hangingPunct="1">
              <a:lnSpc>
                <a:spcPct val="100000"/>
              </a:lnSpc>
              <a:spcBef>
                <a:spcPct val="20000"/>
              </a:spcBef>
              <a:spcAft>
                <a:spcPts val="600"/>
              </a:spcAft>
              <a:buClr>
                <a:srgbClr val="10069F"/>
              </a:buClr>
              <a:buSzPct val="120000"/>
              <a:buFont typeface="Nunito Sans" panose="00000500000000000000" pitchFamily="2" charset="0"/>
              <a:buNone/>
              <a:tabLst/>
              <a:defRPr/>
            </a:pPr>
            <a:r>
              <a:rPr kumimoji="0" lang="en-US" sz="1200" b="0" i="0" u="none" strike="noStrike" kern="1200" cap="none" spc="0" normalizeH="0" baseline="0" noProof="0">
                <a:ln>
                  <a:noFill/>
                </a:ln>
                <a:solidFill>
                  <a:srgbClr val="5A5A5A"/>
                </a:solidFill>
                <a:effectLst/>
                <a:uLnTx/>
                <a:uFillTx/>
                <a:latin typeface="+mn-lt"/>
                <a:ea typeface="+mn-ea"/>
                <a:cs typeface="+mn-cs"/>
              </a:rPr>
              <a:t>McDermott cautions that statements in this presentation which are forward-looking, and provide other than historical information, involve risks, contingencies and uncertainties that may impact actual results of operations.  These forward-looking statements include, among other things, statements about anticipated cost and revenue synergies, accretion, best-in-class operations, opportunities to capture additional value from market trends, maintenance of a consistent customer approach to pricing, safety and transition issues, free cash flow, plans to de-lever and accretion.  Although we believe that the expectations reflected in those forward-looking statements are reasonable, we can give no assurance that those expectations will prove to have been correct. Those statements are made by using various underlying assumptions and are subject to numerous risks, contingencies and uncertainties, including, among others: the possibility that the expected synergies from the recently completed combination will not be realized, or will not be realized within the expected time period; difficulties related to the integration of the two companies; disruption from the combination making it more difficult to maintain relationships with customers, employees, regulators or suppliers; the diversion of management time and attention related to integration matters; adverse changes in the markets in which the company operates; the inability to execute on contracts in backlog successfully; changes in project design or schedules; the availability of qualified personnel; changes in the terms; scope or timing of contracts; contract cancellations; change orders and other modifications and actions by customers and other business counterparties; changes in industry norms; and adverse outcomes in legal or other dispute resolution proceedings.  If one or more of these risks materialize, or if underlying assumptions prove incorrect, actual results may vary materially from those expected.  You should not place undue reliance on forward-looking statements.  For a more complete discussion of these and other risk factors, please see the company’s most recent filings with the Securities and Exchange Commission, including its annual report on Form 10-K for the year ended December 31, 2017 and subsequent quarterly reports on Form 10-Q.  This presentation reflects the views of the company’s management as of the date hereof.  Except to the extent required by applicable law, the company undertakes no obligation to update or revise any forward-looking statement.</a:t>
            </a:r>
          </a:p>
        </p:txBody>
      </p:sp>
      <p:sp>
        <p:nvSpPr>
          <p:cNvPr id="15" name="TextBox 14"/>
          <p:cNvSpPr txBox="1"/>
          <p:nvPr userDrawn="1"/>
        </p:nvSpPr>
        <p:spPr>
          <a:xfrm>
            <a:off x="144016" y="130832"/>
            <a:ext cx="11651744" cy="830997"/>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2400" b="0" kern="1200">
                <a:solidFill>
                  <a:schemeClr val="bg2"/>
                </a:solidFill>
                <a:latin typeface="+mj-lt"/>
                <a:ea typeface="Roboto Light" panose="02000000000000000000" pitchFamily="2" charset="0"/>
                <a:cs typeface="+mn-cs"/>
              </a:rPr>
              <a:t>FORWARD</a:t>
            </a:r>
            <a:r>
              <a:rPr lang="en-US" sz="2400" b="0" kern="1200" baseline="0">
                <a:solidFill>
                  <a:schemeClr val="bg2"/>
                </a:solidFill>
                <a:latin typeface="+mj-lt"/>
                <a:ea typeface="Roboto Light" panose="02000000000000000000" pitchFamily="2" charset="0"/>
                <a:cs typeface="+mn-cs"/>
              </a:rPr>
              <a:t> LOOKING STATEMENT</a:t>
            </a:r>
            <a:endParaRPr lang="en-US" sz="2400" b="0" kern="1200">
              <a:solidFill>
                <a:schemeClr val="bg2"/>
              </a:solidFill>
              <a:latin typeface="+mj-lt"/>
              <a:ea typeface="Roboto Light" panose="02000000000000000000" pitchFamily="2" charset="0"/>
              <a:cs typeface="+mn-cs"/>
            </a:endParaRPr>
          </a:p>
          <a:p>
            <a:pPr algn="r"/>
            <a:endParaRPr lang="en-US" sz="2400" b="0">
              <a:solidFill>
                <a:schemeClr val="bg2"/>
              </a:solidFill>
              <a:latin typeface="+mj-lt"/>
              <a:ea typeface="Roboto Light" panose="02000000000000000000" pitchFamily="2" charset="0"/>
            </a:endParaRPr>
          </a:p>
        </p:txBody>
      </p:sp>
    </p:spTree>
    <p:extLst>
      <p:ext uri="{BB962C8B-B14F-4D97-AF65-F5344CB8AC3E}">
        <p14:creationId xmlns:p14="http://schemas.microsoft.com/office/powerpoint/2010/main" val="12473127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sli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658813" y="1052737"/>
            <a:ext cx="11136312" cy="51131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104749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 Slide">
    <p:spTree>
      <p:nvGrpSpPr>
        <p:cNvPr id="1" name=""/>
        <p:cNvGrpSpPr/>
        <p:nvPr/>
      </p:nvGrpSpPr>
      <p:grpSpPr>
        <a:xfrm>
          <a:off x="0" y="0"/>
          <a:ext cx="0" cy="0"/>
          <a:chOff x="0" y="0"/>
          <a:chExt cx="0" cy="0"/>
        </a:xfrm>
      </p:grpSpPr>
      <p:sp>
        <p:nvSpPr>
          <p:cNvPr id="4" name="Content Placeholder 3"/>
          <p:cNvSpPr>
            <a:spLocks noGrp="1"/>
          </p:cNvSpPr>
          <p:nvPr>
            <p:ph sz="quarter" idx="10"/>
          </p:nvPr>
        </p:nvSpPr>
        <p:spPr>
          <a:xfrm>
            <a:off x="874713" y="1196975"/>
            <a:ext cx="10477500" cy="48244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325272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able slide">
    <p:spTree>
      <p:nvGrpSpPr>
        <p:cNvPr id="1" name=""/>
        <p:cNvGrpSpPr/>
        <p:nvPr/>
      </p:nvGrpSpPr>
      <p:grpSpPr>
        <a:xfrm>
          <a:off x="0" y="0"/>
          <a:ext cx="0" cy="0"/>
          <a:chOff x="0" y="0"/>
          <a:chExt cx="0" cy="0"/>
        </a:xfrm>
      </p:grpSpPr>
      <p:sp>
        <p:nvSpPr>
          <p:cNvPr id="5" name="Table Placeholder 4"/>
          <p:cNvSpPr>
            <a:spLocks noGrp="1"/>
          </p:cNvSpPr>
          <p:nvPr>
            <p:ph type="tbl" sz="quarter" idx="10"/>
          </p:nvPr>
        </p:nvSpPr>
        <p:spPr>
          <a:xfrm>
            <a:off x="731838" y="1233488"/>
            <a:ext cx="10764837" cy="4751387"/>
          </a:xfrm>
        </p:spPr>
        <p:txBody>
          <a:bodyPr/>
          <a:lstStyle/>
          <a:p>
            <a:endParaRPr lang="en-US"/>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43655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martArt Graphcic">
    <p:spTree>
      <p:nvGrpSpPr>
        <p:cNvPr id="1" name=""/>
        <p:cNvGrpSpPr/>
        <p:nvPr/>
      </p:nvGrpSpPr>
      <p:grpSpPr>
        <a:xfrm>
          <a:off x="0" y="0"/>
          <a:ext cx="0" cy="0"/>
          <a:chOff x="0" y="0"/>
          <a:chExt cx="0" cy="0"/>
        </a:xfrm>
      </p:grpSpPr>
      <p:sp>
        <p:nvSpPr>
          <p:cNvPr id="4" name="SmartArt Placeholder 3"/>
          <p:cNvSpPr>
            <a:spLocks noGrp="1"/>
          </p:cNvSpPr>
          <p:nvPr>
            <p:ph type="dgm" sz="quarter" idx="10"/>
          </p:nvPr>
        </p:nvSpPr>
        <p:spPr>
          <a:xfrm>
            <a:off x="695400" y="1304764"/>
            <a:ext cx="10657184" cy="4824536"/>
          </a:xfrm>
        </p:spPr>
        <p:txBody>
          <a:bodyPr>
            <a:normAutofit/>
          </a:bodyPr>
          <a:lstStyle>
            <a:lvl1pPr>
              <a:defRPr sz="2400" b="0">
                <a:solidFill>
                  <a:schemeClr val="bg2"/>
                </a:solidFill>
              </a:defRPr>
            </a:lvl1pPr>
          </a:lstStyle>
          <a:p>
            <a:endParaRPr lang="en-US"/>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944946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jpe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3" name="Text Placeholder 12"/>
          <p:cNvSpPr>
            <a:spLocks noGrp="1"/>
          </p:cNvSpPr>
          <p:nvPr>
            <p:ph type="body" idx="1"/>
          </p:nvPr>
        </p:nvSpPr>
        <p:spPr>
          <a:xfrm>
            <a:off x="263352" y="800709"/>
            <a:ext cx="11319048" cy="4968552"/>
          </a:xfrm>
          <a:prstGeom prst="rect">
            <a:avLst/>
          </a:prstGeom>
        </p:spPr>
        <p:txBody>
          <a:bodyPr vert="horz" anchor="t">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Placeholder 2"/>
          <p:cNvSpPr>
            <a:spLocks noGrp="1"/>
          </p:cNvSpPr>
          <p:nvPr>
            <p:ph type="title"/>
          </p:nvPr>
        </p:nvSpPr>
        <p:spPr>
          <a:xfrm>
            <a:off x="19313" y="8280"/>
            <a:ext cx="11776447" cy="706771"/>
          </a:xfrm>
          <a:prstGeom prst="rect">
            <a:avLst/>
          </a:prstGeom>
        </p:spPr>
        <p:txBody>
          <a:bodyPr vert="horz" lIns="91440" tIns="45720" rIns="91440" bIns="45720" rtlCol="0" anchor="ctr">
            <a:normAutofit/>
          </a:bodyPr>
          <a:lstStyle/>
          <a:p>
            <a:r>
              <a:rPr lang="en-US" dirty="0"/>
              <a:t>CLICK TO EDIT MASTER TITLE STYLE</a:t>
            </a:r>
          </a:p>
        </p:txBody>
      </p:sp>
      <p:sp>
        <p:nvSpPr>
          <p:cNvPr id="10" name="Slide Number Placeholder 5"/>
          <p:cNvSpPr txBox="1">
            <a:spLocks/>
          </p:cNvSpPr>
          <p:nvPr userDrawn="1"/>
        </p:nvSpPr>
        <p:spPr>
          <a:xfrm>
            <a:off x="11506200" y="6549890"/>
            <a:ext cx="289560" cy="225552"/>
          </a:xfrm>
          <a:prstGeom prst="rect">
            <a:avLst/>
          </a:prstGeom>
        </p:spPr>
        <p:txBody>
          <a:bodyPr lIns="0" tIns="0" rIns="0" bIns="0" anchor="ctr"/>
          <a:lstStyle>
            <a:defPPr>
              <a:defRPr lang="en-US"/>
            </a:defPPr>
            <a:lvl1pPr marL="0" algn="l" defTabSz="914400" rtl="0" eaLnBrk="1" latinLnBrk="0" hangingPunct="1">
              <a:defRPr sz="1800" kern="1200">
                <a:solidFill>
                  <a:schemeClr val="bg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FEA1243F-3000-4347-94A4-FBDEAD3122CB}" type="slidenum">
              <a:rPr lang="en-US" sz="1200" smtClean="0">
                <a:solidFill>
                  <a:schemeClr val="bg2"/>
                </a:solidFill>
              </a:rPr>
              <a:pPr algn="ctr"/>
              <a:t>‹#›</a:t>
            </a:fld>
            <a:endParaRPr lang="en-US" sz="1200">
              <a:solidFill>
                <a:schemeClr val="bg2"/>
              </a:solidFill>
            </a:endParaRPr>
          </a:p>
        </p:txBody>
      </p:sp>
      <p:cxnSp>
        <p:nvCxnSpPr>
          <p:cNvPr id="11" name="Straight Connector 10"/>
          <p:cNvCxnSpPr/>
          <p:nvPr userDrawn="1"/>
        </p:nvCxnSpPr>
        <p:spPr>
          <a:xfrm>
            <a:off x="47328" y="6662666"/>
            <a:ext cx="11154072" cy="0"/>
          </a:xfrm>
          <a:prstGeom prst="line">
            <a:avLst/>
          </a:prstGeom>
          <a:ln w="9525">
            <a:solidFill>
              <a:schemeClr val="bg2"/>
            </a:solidFill>
          </a:ln>
        </p:spPr>
        <p:style>
          <a:lnRef idx="1">
            <a:schemeClr val="accent6"/>
          </a:lnRef>
          <a:fillRef idx="0">
            <a:schemeClr val="accent6"/>
          </a:fillRef>
          <a:effectRef idx="0">
            <a:schemeClr val="accent6"/>
          </a:effectRef>
          <a:fontRef idx="minor">
            <a:schemeClr val="tx1"/>
          </a:fontRef>
        </p:style>
      </p:cxnSp>
      <p:pic>
        <p:nvPicPr>
          <p:cNvPr id="12" name="Picture 11"/>
          <p:cNvPicPr>
            <a:picLocks noChangeAspect="1"/>
          </p:cNvPicPr>
          <p:nvPr userDrawn="1"/>
        </p:nvPicPr>
        <p:blipFill rotWithShape="1">
          <a:blip r:embed="rId17" cstate="screen">
            <a:extLst>
              <a:ext uri="{28A0092B-C50C-407E-A947-70E740481C1C}">
                <a14:useLocalDpi xmlns:a14="http://schemas.microsoft.com/office/drawing/2010/main"/>
              </a:ext>
            </a:extLst>
          </a:blip>
          <a:srcRect/>
          <a:stretch/>
        </p:blipFill>
        <p:spPr>
          <a:xfrm>
            <a:off x="288294" y="6111037"/>
            <a:ext cx="1055178" cy="737207"/>
          </a:xfrm>
          <a:prstGeom prst="rect">
            <a:avLst/>
          </a:prstGeom>
        </p:spPr>
      </p:pic>
    </p:spTree>
  </p:cSld>
  <p:clrMap bg1="dk1" tx1="lt1" bg2="dk2" tx2="lt2" accent1="accent1" accent2="accent2" accent3="accent3" accent4="accent4" accent5="accent5" accent6="accent6" hlink="hlink" folHlink="folHlink"/>
  <p:sldLayoutIdLst>
    <p:sldLayoutId id="2147483649" r:id="rId1"/>
    <p:sldLayoutId id="2147483662" r:id="rId2"/>
    <p:sldLayoutId id="2147483658" r:id="rId3"/>
    <p:sldLayoutId id="2147483681" r:id="rId4"/>
    <p:sldLayoutId id="2147483675" r:id="rId5"/>
    <p:sldLayoutId id="2147483679" r:id="rId6"/>
    <p:sldLayoutId id="2147483680" r:id="rId7"/>
    <p:sldLayoutId id="2147483668" r:id="rId8"/>
    <p:sldLayoutId id="2147483667" r:id="rId9"/>
    <p:sldLayoutId id="2147483665" r:id="rId10"/>
    <p:sldLayoutId id="2147483661" r:id="rId11"/>
    <p:sldLayoutId id="2147483669" r:id="rId12"/>
    <p:sldLayoutId id="2147483652" r:id="rId13"/>
    <p:sldLayoutId id="2147483666" r:id="rId14"/>
    <p:sldLayoutId id="2147483699" r:id="rId15"/>
  </p:sldLayoutIdLst>
  <p:txStyles>
    <p:titleStyle>
      <a:lvl1pPr marL="182880" algn="r" rtl="0" eaLnBrk="1" latinLnBrk="0" hangingPunct="1">
        <a:lnSpc>
          <a:spcPts val="2400"/>
        </a:lnSpc>
        <a:spcBef>
          <a:spcPct val="0"/>
        </a:spcBef>
        <a:buNone/>
        <a:defRPr lang="en-US" sz="2200" b="0" kern="1200" dirty="0">
          <a:ln w="6350">
            <a:noFill/>
          </a:ln>
          <a:solidFill>
            <a:schemeClr val="bg2"/>
          </a:solidFill>
          <a:effectLst/>
          <a:latin typeface="+mj-lt"/>
          <a:ea typeface="Roboto Light" panose="02000000000000000000" pitchFamily="2" charset="0"/>
          <a:cs typeface="+mj-cs"/>
        </a:defRPr>
      </a:lvl1pPr>
    </p:titleStyle>
    <p:bodyStyle>
      <a:lvl1pPr marL="64008" indent="0" algn="l" rtl="0" eaLnBrk="1" latinLnBrk="0" hangingPunct="1">
        <a:spcBef>
          <a:spcPct val="20000"/>
        </a:spcBef>
        <a:spcAft>
          <a:spcPts val="1000"/>
        </a:spcAft>
        <a:buClr>
          <a:schemeClr val="bg1"/>
        </a:buClr>
        <a:buSzPct val="120000"/>
        <a:buFont typeface="Nunito Sans" panose="00000500000000000000" pitchFamily="2" charset="0"/>
        <a:buNone/>
        <a:defRPr lang="en-US" sz="2000" b="1" kern="1200" dirty="0">
          <a:solidFill>
            <a:schemeClr val="bg2"/>
          </a:solidFill>
          <a:effectLst/>
          <a:latin typeface="+mj-lt"/>
          <a:ea typeface="+mn-ea"/>
          <a:cs typeface="+mn-cs"/>
        </a:defRPr>
      </a:lvl1pPr>
      <a:lvl2pPr marL="822960" indent="-285750" algn="l" rtl="0" eaLnBrk="1" latinLnBrk="0" hangingPunct="1">
        <a:spcBef>
          <a:spcPct val="20000"/>
        </a:spcBef>
        <a:spcAft>
          <a:spcPts val="1000"/>
        </a:spcAft>
        <a:buClr>
          <a:schemeClr val="bg1"/>
        </a:buClr>
        <a:buSzPct val="120000"/>
        <a:buFont typeface="Wingdings" panose="05000000000000000000" pitchFamily="2" charset="2"/>
        <a:buChar char="§"/>
        <a:defRPr lang="en-US" sz="2000" b="0" kern="1200" dirty="0">
          <a:solidFill>
            <a:schemeClr val="bg2"/>
          </a:solidFill>
          <a:effectLst/>
          <a:latin typeface="+mn-lt"/>
          <a:ea typeface="+mn-ea"/>
          <a:cs typeface="+mn-cs"/>
        </a:defRPr>
      </a:lvl2pPr>
      <a:lvl3pPr marL="1106424" indent="-228600" algn="l" rtl="0" eaLnBrk="1" latinLnBrk="0" hangingPunct="1">
        <a:spcBef>
          <a:spcPct val="20000"/>
        </a:spcBef>
        <a:spcAft>
          <a:spcPts val="1000"/>
        </a:spcAft>
        <a:buClr>
          <a:schemeClr val="bg1"/>
        </a:buClr>
        <a:buSzPct val="120000"/>
        <a:buFont typeface="Wingdings" panose="05000000000000000000" pitchFamily="2" charset="2"/>
        <a:buChar char="§"/>
        <a:defRPr lang="en-US" sz="2000" b="0" kern="1200" dirty="0">
          <a:solidFill>
            <a:schemeClr val="bg2"/>
          </a:solidFill>
          <a:effectLst/>
          <a:latin typeface="+mn-lt"/>
          <a:ea typeface="+mn-ea"/>
          <a:cs typeface="+mn-cs"/>
        </a:defRPr>
      </a:lvl3pPr>
      <a:lvl4pPr marL="1371600" indent="-210312" algn="l" rtl="0" eaLnBrk="1" latinLnBrk="0" hangingPunct="1">
        <a:spcBef>
          <a:spcPct val="20000"/>
        </a:spcBef>
        <a:spcAft>
          <a:spcPts val="1000"/>
        </a:spcAft>
        <a:buClr>
          <a:schemeClr val="bg1"/>
        </a:buClr>
        <a:buSzPct val="120000"/>
        <a:buFont typeface="Wingdings" panose="05000000000000000000" pitchFamily="2" charset="2"/>
        <a:buChar char="§"/>
        <a:defRPr lang="en-US" sz="2000" b="0" kern="1200" dirty="0">
          <a:solidFill>
            <a:schemeClr val="bg2"/>
          </a:solidFill>
          <a:effectLst/>
          <a:latin typeface="+mn-lt"/>
          <a:ea typeface="+mn-ea"/>
          <a:cs typeface="+mn-cs"/>
        </a:defRPr>
      </a:lvl4pPr>
      <a:lvl5pPr marL="1600200" indent="-210312" algn="l" rtl="0" eaLnBrk="1" latinLnBrk="0" hangingPunct="1">
        <a:spcBef>
          <a:spcPct val="20000"/>
        </a:spcBef>
        <a:spcAft>
          <a:spcPts val="1000"/>
        </a:spcAft>
        <a:buClr>
          <a:schemeClr val="bg1"/>
        </a:buClr>
        <a:buSzPct val="120000"/>
        <a:buFont typeface="Wingdings" panose="05000000000000000000" pitchFamily="2" charset="2"/>
        <a:buChar char="§"/>
        <a:defRPr lang="en-US" sz="2000" b="0" kern="1200" dirty="0">
          <a:solidFill>
            <a:schemeClr val="bg2"/>
          </a:solidFill>
          <a:effectLst/>
          <a:latin typeface="+mn-lt"/>
          <a:ea typeface="+mn-ea"/>
          <a:cs typeface="+mn-cs"/>
        </a:defRPr>
      </a:lvl5pPr>
      <a:lvl6pPr marL="1828800" indent="-210312" algn="l" rtl="0" eaLnBrk="1" latinLnBrk="0" hangingPunct="1">
        <a:spcBef>
          <a:spcPct val="20000"/>
        </a:spcBef>
        <a:buClr>
          <a:schemeClr val="accent1">
            <a:tint val="75000"/>
          </a:schemeClr>
        </a:buClr>
        <a:buFont typeface="Wingdings 2"/>
        <a:buChar char=""/>
        <a:defRPr sz="1800" kern="1200">
          <a:solidFill>
            <a:schemeClr val="tx1"/>
          </a:solidFill>
          <a:latin typeface="+mn-lt"/>
          <a:ea typeface="+mn-ea"/>
          <a:cs typeface="+mn-cs"/>
        </a:defRPr>
      </a:lvl6pPr>
      <a:lvl7pPr marL="2084832" indent="-210312" algn="l" rtl="0" eaLnBrk="1" latinLnBrk="0" hangingPunct="1">
        <a:spcBef>
          <a:spcPct val="20000"/>
        </a:spcBef>
        <a:buClr>
          <a:schemeClr val="accent1">
            <a:tint val="75000"/>
          </a:schemeClr>
        </a:buClr>
        <a:buFont typeface="Wingdings 2"/>
        <a:buChar char=""/>
        <a:defRPr sz="1600" kern="1200">
          <a:solidFill>
            <a:schemeClr val="tx1"/>
          </a:solidFill>
          <a:latin typeface="+mn-lt"/>
          <a:ea typeface="+mn-ea"/>
          <a:cs typeface="+mn-cs"/>
        </a:defRPr>
      </a:lvl7pPr>
      <a:lvl8pPr marL="2286000" indent="-182880" algn="l" rtl="0" eaLnBrk="1" latinLnBrk="0" hangingPunct="1">
        <a:spcBef>
          <a:spcPct val="20000"/>
        </a:spcBef>
        <a:buClr>
          <a:schemeClr val="accent1">
            <a:tint val="75000"/>
          </a:schemeClr>
        </a:buClr>
        <a:buFont typeface="Wingdings 2"/>
        <a:buChar char=""/>
        <a:defRPr sz="1600" kern="1200">
          <a:solidFill>
            <a:schemeClr val="tx1"/>
          </a:solidFill>
          <a:latin typeface="+mn-lt"/>
          <a:ea typeface="+mn-ea"/>
          <a:cs typeface="+mn-cs"/>
        </a:defRPr>
      </a:lvl8pPr>
      <a:lvl9pPr marL="2514600" indent="-182880" algn="l" rtl="0" eaLnBrk="1" latinLnBrk="0" hangingPunct="1">
        <a:spcBef>
          <a:spcPct val="20000"/>
        </a:spcBef>
        <a:buClr>
          <a:schemeClr val="accent1">
            <a:tint val="75000"/>
          </a:schemeClr>
        </a:buClr>
        <a:buFont typeface="Wingdings 2"/>
        <a:buChar char=""/>
        <a:defRPr sz="1600" kern="1200">
          <a:solidFill>
            <a:schemeClr val="tx1"/>
          </a:solidFill>
          <a:latin typeface="+mn-lt"/>
          <a:ea typeface="+mn-ea"/>
          <a:cs typeface="+mn-cs"/>
        </a:defRPr>
      </a:lvl9pPr>
    </p:bodyStyle>
    <p:otherStyle>
      <a:lvl1pPr marL="0" algn="l" rtl="0" eaLnBrk="1" hangingPunct="1">
        <a:defRPr kern="1200">
          <a:solidFill>
            <a:schemeClr val="tx1"/>
          </a:solidFill>
          <a:latin typeface="+mn-lt"/>
          <a:ea typeface="+mn-ea"/>
          <a:cs typeface="+mn-cs"/>
        </a:defRPr>
      </a:lvl1pPr>
      <a:lvl2pPr marL="457200" algn="l" rtl="0" eaLnBrk="1" hangingPunct="1">
        <a:defRPr kern="1200">
          <a:solidFill>
            <a:schemeClr val="tx1"/>
          </a:solidFill>
          <a:latin typeface="+mn-lt"/>
          <a:ea typeface="+mn-ea"/>
          <a:cs typeface="+mn-cs"/>
        </a:defRPr>
      </a:lvl2pPr>
      <a:lvl3pPr marL="914400" algn="l" rtl="0" eaLnBrk="1" hangingPunct="1">
        <a:defRPr kern="1200">
          <a:solidFill>
            <a:schemeClr val="tx1"/>
          </a:solidFill>
          <a:latin typeface="+mn-lt"/>
          <a:ea typeface="+mn-ea"/>
          <a:cs typeface="+mn-cs"/>
        </a:defRPr>
      </a:lvl3pPr>
      <a:lvl4pPr marL="1371600" algn="l" rtl="0" eaLnBrk="1" hangingPunct="1">
        <a:defRPr kern="1200">
          <a:solidFill>
            <a:schemeClr val="tx1"/>
          </a:solidFill>
          <a:latin typeface="+mn-lt"/>
          <a:ea typeface="+mn-ea"/>
          <a:cs typeface="+mn-cs"/>
        </a:defRPr>
      </a:lvl4pPr>
      <a:lvl5pPr marL="1828800" algn="l" rtl="0" eaLnBrk="1" hangingPunct="1">
        <a:defRPr kern="1200">
          <a:solidFill>
            <a:schemeClr val="tx1"/>
          </a:solidFill>
          <a:latin typeface="+mn-lt"/>
          <a:ea typeface="+mn-ea"/>
          <a:cs typeface="+mn-cs"/>
        </a:defRPr>
      </a:lvl5pPr>
      <a:lvl6pPr marL="2286000" algn="l" rtl="0" eaLnBrk="1" hangingPunct="1">
        <a:defRPr kern="1200">
          <a:solidFill>
            <a:schemeClr val="tx1"/>
          </a:solidFill>
          <a:latin typeface="+mn-lt"/>
          <a:ea typeface="+mn-ea"/>
          <a:cs typeface="+mn-cs"/>
        </a:defRPr>
      </a:lvl6pPr>
      <a:lvl7pPr marL="2743200" algn="l" rtl="0" eaLnBrk="1" hangingPunct="1">
        <a:defRPr kern="1200">
          <a:solidFill>
            <a:schemeClr val="tx1"/>
          </a:solidFill>
          <a:latin typeface="+mn-lt"/>
          <a:ea typeface="+mn-ea"/>
          <a:cs typeface="+mn-cs"/>
        </a:defRPr>
      </a:lvl7pPr>
      <a:lvl8pPr marL="3200400" algn="l" rtl="0" eaLnBrk="1" hangingPunct="1">
        <a:defRPr kern="1200">
          <a:solidFill>
            <a:schemeClr val="tx1"/>
          </a:solidFill>
          <a:latin typeface="+mn-lt"/>
          <a:ea typeface="+mn-ea"/>
          <a:cs typeface="+mn-cs"/>
        </a:defRPr>
      </a:lvl8pPr>
      <a:lvl9pPr marL="3657600" algn="l" rtl="0" eaLnBrk="1" hangingPunct="1">
        <a:defRPr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0.jpeg"/><Relationship Id="rId3" Type="http://schemas.openxmlformats.org/officeDocument/2006/relationships/image" Target="../media/image5.png"/><Relationship Id="rId7" Type="http://schemas.openxmlformats.org/officeDocument/2006/relationships/image" Target="../media/image9.JPG"/><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image" Target="../media/image8.JPG"/><Relationship Id="rId5" Type="http://schemas.openxmlformats.org/officeDocument/2006/relationships/image" Target="../media/image7.jpg"/><Relationship Id="rId4" Type="http://schemas.openxmlformats.org/officeDocument/2006/relationships/image" Target="../media/image6.png"/><Relationship Id="rId9" Type="http://schemas.openxmlformats.org/officeDocument/2006/relationships/image" Target="../media/image1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Rectangle 56"/>
          <p:cNvSpPr/>
          <p:nvPr/>
        </p:nvSpPr>
        <p:spPr>
          <a:xfrm rot="10800000">
            <a:off x="-1" y="8455"/>
            <a:ext cx="12192001" cy="5319493"/>
          </a:xfrm>
          <a:prstGeom prst="rect">
            <a:avLst/>
          </a:prstGeom>
          <a:gradFill flip="none" rotWithShape="1">
            <a:gsLst>
              <a:gs pos="60000">
                <a:srgbClr val="2078EB">
                  <a:alpha val="85000"/>
                </a:srgbClr>
              </a:gs>
              <a:gs pos="0">
                <a:schemeClr val="tx2">
                  <a:alpha val="0"/>
                </a:schemeClr>
              </a:gs>
              <a:gs pos="0">
                <a:srgbClr val="0501A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418CEE"/>
              </a:solidFill>
            </a:endParaRPr>
          </a:p>
        </p:txBody>
      </p:sp>
      <p:sp>
        <p:nvSpPr>
          <p:cNvPr id="3" name="Isosceles Triangle 2"/>
          <p:cNvSpPr/>
          <p:nvPr/>
        </p:nvSpPr>
        <p:spPr>
          <a:xfrm>
            <a:off x="2727857" y="0"/>
            <a:ext cx="9452820" cy="5401966"/>
          </a:xfrm>
          <a:prstGeom prst="triangle">
            <a:avLst>
              <a:gd name="adj" fmla="val 10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93DA49"/>
              </a:solidFill>
            </a:endParaRPr>
          </a:p>
        </p:txBody>
      </p:sp>
      <p:sp>
        <p:nvSpPr>
          <p:cNvPr id="35" name="Freeform 34">
            <a:extLst>
              <a:ext uri="{FF2B5EF4-FFF2-40B4-BE49-F238E27FC236}">
                <a16:creationId xmlns:a16="http://schemas.microsoft.com/office/drawing/2014/main" id="{45BDAA22-1145-0944-B3D7-67EED5193A90}"/>
              </a:ext>
            </a:extLst>
          </p:cNvPr>
          <p:cNvSpPr>
            <a:spLocks/>
          </p:cNvSpPr>
          <p:nvPr/>
        </p:nvSpPr>
        <p:spPr bwMode="auto">
          <a:xfrm rot="21253001">
            <a:off x="295826" y="620199"/>
            <a:ext cx="11734847" cy="4969533"/>
          </a:xfrm>
          <a:custGeom>
            <a:avLst/>
            <a:gdLst>
              <a:gd name="connsiteX0" fmla="*/ 10138571 w 11734847"/>
              <a:gd name="connsiteY0" fmla="*/ 0 h 4969533"/>
              <a:gd name="connsiteX1" fmla="*/ 11734847 w 11734847"/>
              <a:gd name="connsiteY1" fmla="*/ 214864 h 4969533"/>
              <a:gd name="connsiteX2" fmla="*/ 11326910 w 11734847"/>
              <a:gd name="connsiteY2" fmla="*/ 1368941 h 4969533"/>
              <a:gd name="connsiteX3" fmla="*/ 10981050 w 11734847"/>
              <a:gd name="connsiteY3" fmla="*/ 965258 h 4969533"/>
              <a:gd name="connsiteX4" fmla="*/ 4212396 w 11734847"/>
              <a:gd name="connsiteY4" fmla="*/ 4969533 h 4969533"/>
              <a:gd name="connsiteX5" fmla="*/ 2229869 w 11734847"/>
              <a:gd name="connsiteY5" fmla="*/ 4969533 h 4969533"/>
              <a:gd name="connsiteX6" fmla="*/ 2278672 w 11734847"/>
              <a:gd name="connsiteY6" fmla="*/ 4487683 h 4969533"/>
              <a:gd name="connsiteX7" fmla="*/ 0 w 11734847"/>
              <a:gd name="connsiteY7" fmla="*/ 4256894 h 4969533"/>
              <a:gd name="connsiteX8" fmla="*/ 0 w 11734847"/>
              <a:gd name="connsiteY8" fmla="*/ 3778017 h 4969533"/>
              <a:gd name="connsiteX9" fmla="*/ 10573113 w 11734847"/>
              <a:gd name="connsiteY9" fmla="*/ 449260 h 4969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734847" h="4969533">
                <a:moveTo>
                  <a:pt x="10138571" y="0"/>
                </a:moveTo>
                <a:lnTo>
                  <a:pt x="11734847" y="214864"/>
                </a:lnTo>
                <a:lnTo>
                  <a:pt x="11326910" y="1368941"/>
                </a:lnTo>
                <a:lnTo>
                  <a:pt x="10981050" y="965258"/>
                </a:lnTo>
                <a:lnTo>
                  <a:pt x="4212396" y="4969533"/>
                </a:lnTo>
                <a:lnTo>
                  <a:pt x="2229869" y="4969533"/>
                </a:lnTo>
                <a:lnTo>
                  <a:pt x="2278672" y="4487683"/>
                </a:lnTo>
                <a:lnTo>
                  <a:pt x="0" y="4256894"/>
                </a:lnTo>
                <a:lnTo>
                  <a:pt x="0" y="3778017"/>
                </a:lnTo>
                <a:lnTo>
                  <a:pt x="10573113" y="449260"/>
                </a:lnTo>
                <a:close/>
              </a:path>
            </a:pathLst>
          </a:custGeom>
          <a:solidFill>
            <a:schemeClr val="tx1"/>
          </a:solidFill>
          <a:ln>
            <a:solidFill>
              <a:srgbClr val="93DA49"/>
            </a:solidFill>
          </a:ln>
          <a:effectLst>
            <a:innerShdw blurRad="63500" dist="50800" dir="13500000">
              <a:prstClr val="black">
                <a:alpha val="50000"/>
              </a:prstClr>
            </a:innerShdw>
          </a:effectLst>
          <a:extLst/>
        </p:spPr>
        <p:txBody>
          <a:bodyPr wrap="square">
            <a:noAutofit/>
          </a:bodyPr>
          <a:lstStyle/>
          <a:p>
            <a:pPr eaLnBrk="0" fontAlgn="base" hangingPunct="0">
              <a:spcBef>
                <a:spcPct val="0"/>
              </a:spcBef>
              <a:spcAft>
                <a:spcPct val="0"/>
              </a:spcAft>
              <a:defRPr/>
            </a:pPr>
            <a:endParaRPr lang="en-US" sz="3200" kern="0" dirty="0">
              <a:solidFill>
                <a:srgbClr val="1E4191"/>
              </a:solidFill>
              <a:latin typeface="Calibri" panose="020F0502020204030204" pitchFamily="34" charset="0"/>
              <a:ea typeface="ＭＳ Ｐゴシック" panose="020B0600070205080204" pitchFamily="34" charset="-128"/>
            </a:endParaRPr>
          </a:p>
        </p:txBody>
      </p:sp>
      <p:sp>
        <p:nvSpPr>
          <p:cNvPr id="2" name="Title 1"/>
          <p:cNvSpPr>
            <a:spLocks noGrp="1"/>
          </p:cNvSpPr>
          <p:nvPr>
            <p:ph type="title"/>
          </p:nvPr>
        </p:nvSpPr>
        <p:spPr>
          <a:xfrm>
            <a:off x="1036957" y="201949"/>
            <a:ext cx="10855687" cy="706771"/>
          </a:xfrm>
        </p:spPr>
        <p:txBody>
          <a:bodyPr>
            <a:normAutofit/>
          </a:bodyPr>
          <a:lstStyle/>
          <a:p>
            <a:pPr algn="l"/>
            <a:r>
              <a:rPr lang="en-US" dirty="0">
                <a:solidFill>
                  <a:schemeClr val="tx2"/>
                </a:solidFill>
              </a:rPr>
              <a:t>Yogarshi Shukla</a:t>
            </a:r>
            <a:br>
              <a:rPr lang="en-US" dirty="0">
                <a:solidFill>
                  <a:schemeClr val="tx2"/>
                </a:solidFill>
              </a:rPr>
            </a:br>
            <a:r>
              <a:rPr lang="en-US" sz="2000" dirty="0">
                <a:solidFill>
                  <a:schemeClr val="tx2"/>
                </a:solidFill>
              </a:rPr>
              <a:t>DevOps &amp; Security Engineer</a:t>
            </a:r>
            <a:endParaRPr lang="en-US" dirty="0">
              <a:solidFill>
                <a:schemeClr val="tx2"/>
              </a:solidFill>
            </a:endParaRPr>
          </a:p>
        </p:txBody>
      </p:sp>
      <p:sp>
        <p:nvSpPr>
          <p:cNvPr id="48" name="AutoShape 9"/>
          <p:cNvSpPr>
            <a:spLocks noChangeArrowheads="1"/>
          </p:cNvSpPr>
          <p:nvPr/>
        </p:nvSpPr>
        <p:spPr bwMode="auto">
          <a:xfrm>
            <a:off x="3372480" y="3220165"/>
            <a:ext cx="2238483" cy="748183"/>
          </a:xfrm>
          <a:prstGeom prst="roundRect">
            <a:avLst>
              <a:gd name="adj" fmla="val 16667"/>
            </a:avLst>
          </a:prstGeom>
          <a:solidFill>
            <a:schemeClr val="tx2"/>
          </a:solidFill>
          <a:ln w="38100">
            <a:solidFill>
              <a:srgbClr val="002060"/>
            </a:solidFill>
            <a:headEnd type="none" w="sm" len="sm"/>
            <a:tailEnd type="none" w="sm" len="sm"/>
          </a:ln>
          <a:extLst/>
        </p:spPr>
        <p:style>
          <a:lnRef idx="2">
            <a:schemeClr val="accent6"/>
          </a:lnRef>
          <a:fillRef idx="1">
            <a:schemeClr val="lt1"/>
          </a:fillRef>
          <a:effectRef idx="0">
            <a:schemeClr val="accent6"/>
          </a:effectRef>
          <a:fontRef idx="minor">
            <a:schemeClr val="dk1"/>
          </a:fontRef>
        </p:style>
        <p:txBody>
          <a:bodyPr anchor="ctr"/>
          <a:lstStyle/>
          <a:p>
            <a:pPr algn="ctr" eaLnBrk="0" fontAlgn="base" hangingPunct="0">
              <a:spcBef>
                <a:spcPct val="0"/>
              </a:spcBef>
              <a:spcAft>
                <a:spcPct val="0"/>
              </a:spcAft>
              <a:defRPr/>
            </a:pPr>
            <a:endParaRPr lang="en-US" sz="1200" b="1" kern="0" dirty="0">
              <a:solidFill>
                <a:srgbClr val="1E4191"/>
              </a:solidFill>
              <a:latin typeface="Calibri" panose="020F0502020204030204" pitchFamily="34" charset="0"/>
              <a:cs typeface="Times New Roman" pitchFamily="18" charset="0"/>
            </a:endParaRPr>
          </a:p>
        </p:txBody>
      </p:sp>
      <p:sp>
        <p:nvSpPr>
          <p:cNvPr id="50" name="AutoShape 27"/>
          <p:cNvSpPr>
            <a:spLocks noChangeArrowheads="1"/>
          </p:cNvSpPr>
          <p:nvPr/>
        </p:nvSpPr>
        <p:spPr bwMode="auto">
          <a:xfrm>
            <a:off x="1234658" y="775335"/>
            <a:ext cx="3067367" cy="821013"/>
          </a:xfrm>
          <a:prstGeom prst="roundRect">
            <a:avLst>
              <a:gd name="adj" fmla="val 7750"/>
            </a:avLst>
          </a:prstGeom>
          <a:noFill/>
          <a:ln w="38100">
            <a:noFill/>
            <a:round/>
            <a:headEnd/>
            <a:tailEnd/>
          </a:ln>
          <a:effectLst/>
        </p:spPr>
        <p:txBody>
          <a:bodyPr wrap="none" anchor="ctr"/>
          <a:lstStyle/>
          <a:p>
            <a:pPr eaLnBrk="0" fontAlgn="base" hangingPunct="0">
              <a:lnSpc>
                <a:spcPct val="110000"/>
              </a:lnSpc>
              <a:spcBef>
                <a:spcPct val="20000"/>
              </a:spcBef>
              <a:spcAft>
                <a:spcPct val="0"/>
              </a:spcAft>
              <a:defRPr/>
            </a:pPr>
            <a:r>
              <a:rPr lang="en-US" sz="1000" b="1" kern="0" dirty="0">
                <a:solidFill>
                  <a:srgbClr val="FFFFFF"/>
                </a:solidFill>
                <a:latin typeface="Calibri" panose="020F0502020204030204" pitchFamily="34" charset="0"/>
                <a:ea typeface="ＭＳ Ｐゴシック" charset="-128"/>
                <a:cs typeface="Times New Roman" pitchFamily="18" charset="0"/>
              </a:rPr>
              <a:t>A competent professional with experience in DevOps,</a:t>
            </a:r>
          </a:p>
          <a:p>
            <a:pPr eaLnBrk="0" fontAlgn="base" hangingPunct="0">
              <a:lnSpc>
                <a:spcPct val="110000"/>
              </a:lnSpc>
              <a:spcBef>
                <a:spcPct val="20000"/>
              </a:spcBef>
              <a:spcAft>
                <a:spcPct val="0"/>
              </a:spcAft>
              <a:defRPr/>
            </a:pPr>
            <a:r>
              <a:rPr lang="en-US" sz="1000" b="1" kern="0" dirty="0">
                <a:solidFill>
                  <a:srgbClr val="FFFFFF"/>
                </a:solidFill>
                <a:latin typeface="Calibri" panose="020F0502020204030204" pitchFamily="34" charset="0"/>
                <a:ea typeface="ＭＳ Ｐゴシック" charset="-128"/>
                <a:cs typeface="Times New Roman" pitchFamily="18" charset="0"/>
              </a:rPr>
              <a:t> Automation, Build and Configuration Management for</a:t>
            </a:r>
          </a:p>
          <a:p>
            <a:pPr eaLnBrk="0" fontAlgn="base" hangingPunct="0">
              <a:lnSpc>
                <a:spcPct val="110000"/>
              </a:lnSpc>
              <a:spcBef>
                <a:spcPct val="20000"/>
              </a:spcBef>
              <a:spcAft>
                <a:spcPct val="0"/>
              </a:spcAft>
              <a:defRPr/>
            </a:pPr>
            <a:r>
              <a:rPr lang="en-US" sz="1000" b="1" kern="0" dirty="0">
                <a:solidFill>
                  <a:srgbClr val="FFFFFF"/>
                </a:solidFill>
                <a:latin typeface="Calibri" panose="020F0502020204030204" pitchFamily="34" charset="0"/>
                <a:ea typeface="ＭＳ Ｐゴシック" charset="-128"/>
                <a:cs typeface="Times New Roman" pitchFamily="18" charset="0"/>
              </a:rPr>
              <a:t> Application Development.</a:t>
            </a:r>
          </a:p>
        </p:txBody>
      </p:sp>
      <p:sp>
        <p:nvSpPr>
          <p:cNvPr id="51" name="AutoShape 8"/>
          <p:cNvSpPr>
            <a:spLocks noChangeArrowheads="1"/>
          </p:cNvSpPr>
          <p:nvPr/>
        </p:nvSpPr>
        <p:spPr bwMode="auto">
          <a:xfrm>
            <a:off x="293820" y="4339396"/>
            <a:ext cx="2598872" cy="758825"/>
          </a:xfrm>
          <a:prstGeom prst="roundRect">
            <a:avLst>
              <a:gd name="adj" fmla="val 16667"/>
            </a:avLst>
          </a:prstGeom>
          <a:solidFill>
            <a:schemeClr val="tx2"/>
          </a:solidFill>
          <a:ln w="38100">
            <a:solidFill>
              <a:srgbClr val="002060"/>
            </a:solidFill>
            <a:headEnd type="none" w="sm" len="sm"/>
            <a:tailEnd type="none" w="sm" len="sm"/>
          </a:ln>
          <a:extLst/>
        </p:spPr>
        <p:style>
          <a:lnRef idx="2">
            <a:schemeClr val="accent6"/>
          </a:lnRef>
          <a:fillRef idx="1">
            <a:schemeClr val="lt1"/>
          </a:fillRef>
          <a:effectRef idx="0">
            <a:schemeClr val="accent6"/>
          </a:effectRef>
          <a:fontRef idx="minor">
            <a:schemeClr val="dk1"/>
          </a:fontRef>
        </p:style>
        <p:txBody>
          <a:bodyPr anchor="t"/>
          <a:lstStyle/>
          <a:p>
            <a:pPr algn="ctr" eaLnBrk="0" fontAlgn="base" hangingPunct="0">
              <a:spcBef>
                <a:spcPct val="0"/>
              </a:spcBef>
              <a:spcAft>
                <a:spcPct val="0"/>
              </a:spcAft>
              <a:defRPr/>
            </a:pPr>
            <a:r>
              <a:rPr lang="en-US" sz="1200" b="1" kern="0" dirty="0">
                <a:solidFill>
                  <a:srgbClr val="1E4191"/>
                </a:solidFill>
                <a:latin typeface="Calibri" panose="020F0502020204030204" pitchFamily="34" charset="0"/>
                <a:cs typeface="Times New Roman" pitchFamily="18" charset="0"/>
              </a:rPr>
              <a:t>Software Developer</a:t>
            </a:r>
          </a:p>
          <a:p>
            <a:pPr algn="ctr" eaLnBrk="0" fontAlgn="base" hangingPunct="0">
              <a:spcBef>
                <a:spcPct val="0"/>
              </a:spcBef>
              <a:spcAft>
                <a:spcPct val="0"/>
              </a:spcAft>
              <a:defRPr/>
            </a:pPr>
            <a:r>
              <a:rPr lang="en-US" sz="1200" kern="0" dirty="0">
                <a:solidFill>
                  <a:srgbClr val="1E4191"/>
                </a:solidFill>
                <a:latin typeface="Calibri" panose="020F0502020204030204" pitchFamily="34" charset="0"/>
                <a:cs typeface="Times New Roman" pitchFamily="18" charset="0"/>
              </a:rPr>
              <a:t>Municipal Reforms Cell</a:t>
            </a:r>
          </a:p>
          <a:p>
            <a:pPr algn="ctr" eaLnBrk="0" fontAlgn="base" hangingPunct="0">
              <a:spcBef>
                <a:spcPct val="0"/>
              </a:spcBef>
              <a:spcAft>
                <a:spcPct val="0"/>
              </a:spcAft>
              <a:defRPr/>
            </a:pPr>
            <a:r>
              <a:rPr lang="en-US" sz="1200" b="1" kern="0" dirty="0">
                <a:solidFill>
                  <a:srgbClr val="1E4191"/>
                </a:solidFill>
                <a:latin typeface="Calibri" panose="020F0502020204030204" pitchFamily="34" charset="0"/>
                <a:cs typeface="Times New Roman" pitchFamily="18" charset="0"/>
              </a:rPr>
              <a:t>(2 Years)</a:t>
            </a:r>
          </a:p>
          <a:p>
            <a:pPr algn="ctr" eaLnBrk="0" fontAlgn="base" hangingPunct="0">
              <a:spcBef>
                <a:spcPct val="0"/>
              </a:spcBef>
              <a:spcAft>
                <a:spcPct val="0"/>
              </a:spcAft>
              <a:defRPr/>
            </a:pPr>
            <a:endParaRPr lang="en-US" sz="1200" b="1" kern="0" dirty="0">
              <a:solidFill>
                <a:srgbClr val="1E4191"/>
              </a:solidFill>
              <a:latin typeface="Calibri" panose="020F0502020204030204" pitchFamily="34" charset="0"/>
              <a:cs typeface="Times New Roman" pitchFamily="18" charset="0"/>
            </a:endParaRPr>
          </a:p>
        </p:txBody>
      </p:sp>
      <p:sp>
        <p:nvSpPr>
          <p:cNvPr id="52" name="AutoShape 8"/>
          <p:cNvSpPr>
            <a:spLocks noChangeArrowheads="1"/>
          </p:cNvSpPr>
          <p:nvPr/>
        </p:nvSpPr>
        <p:spPr bwMode="auto">
          <a:xfrm>
            <a:off x="9006684" y="1262336"/>
            <a:ext cx="2839820" cy="758825"/>
          </a:xfrm>
          <a:prstGeom prst="roundRect">
            <a:avLst>
              <a:gd name="adj" fmla="val 16667"/>
            </a:avLst>
          </a:prstGeom>
          <a:solidFill>
            <a:schemeClr val="tx2"/>
          </a:solidFill>
          <a:ln w="38100">
            <a:solidFill>
              <a:srgbClr val="002060"/>
            </a:solidFill>
            <a:headEnd type="none" w="sm" len="sm"/>
            <a:tailEnd type="none" w="sm" len="sm"/>
          </a:ln>
          <a:extLst/>
        </p:spPr>
        <p:style>
          <a:lnRef idx="2">
            <a:schemeClr val="accent6"/>
          </a:lnRef>
          <a:fillRef idx="1">
            <a:schemeClr val="lt1"/>
          </a:fillRef>
          <a:effectRef idx="0">
            <a:schemeClr val="accent6"/>
          </a:effectRef>
          <a:fontRef idx="minor">
            <a:schemeClr val="dk1"/>
          </a:fontRef>
        </p:style>
        <p:txBody>
          <a:bodyPr anchor="ctr"/>
          <a:lstStyle/>
          <a:p>
            <a:pPr algn="ctr" eaLnBrk="0" fontAlgn="base" hangingPunct="0">
              <a:spcBef>
                <a:spcPct val="0"/>
              </a:spcBef>
              <a:spcAft>
                <a:spcPct val="0"/>
              </a:spcAft>
              <a:defRPr/>
            </a:pPr>
            <a:endParaRPr lang="en-US" sz="1200" b="1" kern="0" dirty="0">
              <a:solidFill>
                <a:srgbClr val="1E4191"/>
              </a:solidFill>
              <a:latin typeface="Calibri" panose="020F0502020204030204" pitchFamily="34" charset="0"/>
              <a:cs typeface="Times New Roman" pitchFamily="18" charset="0"/>
            </a:endParaRPr>
          </a:p>
          <a:p>
            <a:pPr algn="ctr" eaLnBrk="0" fontAlgn="base" hangingPunct="0">
              <a:spcBef>
                <a:spcPct val="0"/>
              </a:spcBef>
              <a:spcAft>
                <a:spcPct val="0"/>
              </a:spcAft>
              <a:defRPr/>
            </a:pPr>
            <a:endParaRPr lang="en-US" sz="1200" b="1" kern="0" dirty="0">
              <a:solidFill>
                <a:srgbClr val="1E4191"/>
              </a:solidFill>
              <a:latin typeface="Calibri" panose="020F0502020204030204" pitchFamily="34" charset="0"/>
              <a:cs typeface="Times New Roman" pitchFamily="18" charset="0"/>
            </a:endParaRPr>
          </a:p>
          <a:p>
            <a:pPr algn="ctr" eaLnBrk="0" fontAlgn="base" hangingPunct="0">
              <a:spcBef>
                <a:spcPct val="0"/>
              </a:spcBef>
              <a:spcAft>
                <a:spcPct val="0"/>
              </a:spcAft>
              <a:defRPr/>
            </a:pPr>
            <a:r>
              <a:rPr lang="en-US" sz="1200" b="1" kern="0" dirty="0">
                <a:solidFill>
                  <a:srgbClr val="1E4191"/>
                </a:solidFill>
                <a:latin typeface="Calibri" panose="020F0502020204030204" pitchFamily="34" charset="0"/>
                <a:cs typeface="Times New Roman" pitchFamily="18" charset="0"/>
              </a:rPr>
              <a:t>DevOps &amp; Security Engineer</a:t>
            </a:r>
          </a:p>
          <a:p>
            <a:pPr algn="ctr" eaLnBrk="0" fontAlgn="base" hangingPunct="0">
              <a:spcBef>
                <a:spcPct val="0"/>
              </a:spcBef>
              <a:spcAft>
                <a:spcPct val="0"/>
              </a:spcAft>
              <a:defRPr/>
            </a:pPr>
            <a:r>
              <a:rPr lang="en-US" sz="1200" b="1" kern="0" dirty="0">
                <a:solidFill>
                  <a:srgbClr val="1E4191"/>
                </a:solidFill>
                <a:latin typeface="Calibri" panose="020F0502020204030204" pitchFamily="34" charset="0"/>
                <a:cs typeface="Times New Roman" pitchFamily="18" charset="0"/>
              </a:rPr>
              <a:t>McDermott Intl.</a:t>
            </a:r>
          </a:p>
          <a:p>
            <a:pPr algn="ctr" eaLnBrk="0" fontAlgn="base" hangingPunct="0">
              <a:spcBef>
                <a:spcPct val="0"/>
              </a:spcBef>
              <a:spcAft>
                <a:spcPct val="0"/>
              </a:spcAft>
              <a:defRPr/>
            </a:pPr>
            <a:r>
              <a:rPr lang="en-US" sz="1200" b="1" kern="0" dirty="0">
                <a:solidFill>
                  <a:srgbClr val="1E4191"/>
                </a:solidFill>
                <a:latin typeface="Calibri" panose="020F0502020204030204" pitchFamily="34" charset="0"/>
                <a:cs typeface="Times New Roman" pitchFamily="18" charset="0"/>
              </a:rPr>
              <a:t>(Current)</a:t>
            </a:r>
          </a:p>
          <a:p>
            <a:pPr algn="ctr" eaLnBrk="0" fontAlgn="base" hangingPunct="0">
              <a:spcBef>
                <a:spcPct val="0"/>
              </a:spcBef>
              <a:spcAft>
                <a:spcPct val="0"/>
              </a:spcAft>
              <a:defRPr/>
            </a:pPr>
            <a:endParaRPr lang="en-US" sz="1200" b="1" kern="0" dirty="0">
              <a:solidFill>
                <a:srgbClr val="1E4191"/>
              </a:solidFill>
              <a:latin typeface="Calibri" panose="020F0502020204030204" pitchFamily="34" charset="0"/>
              <a:cs typeface="Times New Roman" pitchFamily="18" charset="0"/>
            </a:endParaRPr>
          </a:p>
          <a:p>
            <a:pPr algn="ctr" eaLnBrk="0" fontAlgn="base" hangingPunct="0">
              <a:spcBef>
                <a:spcPct val="0"/>
              </a:spcBef>
              <a:spcAft>
                <a:spcPct val="0"/>
              </a:spcAft>
              <a:defRPr/>
            </a:pPr>
            <a:endParaRPr lang="en-US" sz="1200" b="1" kern="0" dirty="0">
              <a:solidFill>
                <a:srgbClr val="1E4191"/>
              </a:solidFill>
              <a:latin typeface="Calibri" panose="020F0502020204030204" pitchFamily="34" charset="0"/>
              <a:cs typeface="Times New Roman" pitchFamily="18" charset="0"/>
            </a:endParaRPr>
          </a:p>
        </p:txBody>
      </p:sp>
      <p:sp>
        <p:nvSpPr>
          <p:cNvPr id="81" name="Rectangle 80"/>
          <p:cNvSpPr/>
          <p:nvPr/>
        </p:nvSpPr>
        <p:spPr>
          <a:xfrm>
            <a:off x="2247110" y="1784245"/>
            <a:ext cx="2338405" cy="784830"/>
          </a:xfrm>
          <a:prstGeom prst="rect">
            <a:avLst/>
          </a:prstGeom>
        </p:spPr>
        <p:txBody>
          <a:bodyPr wrap="square">
            <a:spAutoFit/>
          </a:bodyPr>
          <a:lstStyle/>
          <a:p>
            <a:pPr eaLnBrk="0" fontAlgn="base" hangingPunct="0">
              <a:spcBef>
                <a:spcPct val="0"/>
              </a:spcBef>
              <a:spcAft>
                <a:spcPct val="0"/>
              </a:spcAft>
              <a:defRPr/>
            </a:pPr>
            <a:r>
              <a:rPr lang="en-US" altLang="en-US" sz="900" b="1" kern="0" dirty="0">
                <a:solidFill>
                  <a:srgbClr val="FFFFFF"/>
                </a:solidFill>
                <a:latin typeface="Calibri" panose="020F0502020204030204" pitchFamily="34" charset="0"/>
              </a:rPr>
              <a:t>About Me:</a:t>
            </a:r>
          </a:p>
          <a:p>
            <a:pPr marL="148163" indent="-148163" defTabSz="1219170">
              <a:buFont typeface="Arial" panose="020B0604020202020204" pitchFamily="34" charset="0"/>
              <a:buChar char="•"/>
              <a:defRPr/>
            </a:pPr>
            <a:r>
              <a:rPr lang="en-US" altLang="en-US" sz="900" kern="0" dirty="0">
                <a:solidFill>
                  <a:srgbClr val="FFFFFF"/>
                </a:solidFill>
                <a:latin typeface="Calibri" panose="020F0502020204030204" pitchFamily="34" charset="0"/>
                <a:cs typeface="Calibri" panose="020F0502020204030204" pitchFamily="34" charset="0"/>
              </a:rPr>
              <a:t>Birthplace: Allahabad, UP, India</a:t>
            </a:r>
          </a:p>
          <a:p>
            <a:pPr marL="148163" indent="-148163" defTabSz="1219170">
              <a:buFont typeface="Arial" panose="020B0604020202020204" pitchFamily="34" charset="0"/>
              <a:buChar char="•"/>
              <a:defRPr/>
            </a:pPr>
            <a:r>
              <a:rPr lang="en-US" altLang="en-US" sz="900" kern="0" dirty="0">
                <a:solidFill>
                  <a:srgbClr val="FFFFFF"/>
                </a:solidFill>
                <a:latin typeface="Calibri" panose="020F0502020204030204" pitchFamily="34" charset="0"/>
                <a:cs typeface="Calibri" panose="020F0502020204030204" pitchFamily="34" charset="0"/>
              </a:rPr>
              <a:t>Education: </a:t>
            </a:r>
            <a:r>
              <a:rPr lang="en-US" altLang="en-US" sz="900" kern="0" dirty="0" err="1">
                <a:solidFill>
                  <a:srgbClr val="FFFFFF"/>
                </a:solidFill>
                <a:latin typeface="Calibri" panose="020F0502020204030204" pitchFamily="34" charset="0"/>
                <a:cs typeface="Calibri" panose="020F0502020204030204" pitchFamily="34" charset="0"/>
              </a:rPr>
              <a:t>B.Tech</a:t>
            </a:r>
            <a:r>
              <a:rPr lang="en-US" altLang="en-US" sz="900" kern="0" dirty="0">
                <a:solidFill>
                  <a:srgbClr val="FFFFFF"/>
                </a:solidFill>
                <a:latin typeface="Calibri" panose="020F0502020204030204" pitchFamily="34" charset="0"/>
                <a:cs typeface="Calibri" panose="020F0502020204030204" pitchFamily="34" charset="0"/>
              </a:rPr>
              <a:t> with </a:t>
            </a:r>
            <a:r>
              <a:rPr lang="en-US" altLang="en-US" sz="900" kern="0">
                <a:solidFill>
                  <a:srgbClr val="FFFFFF"/>
                </a:solidFill>
                <a:latin typeface="Calibri" panose="020F0502020204030204" pitchFamily="34" charset="0"/>
                <a:cs typeface="Calibri" panose="020F0502020204030204" pitchFamily="34" charset="0"/>
              </a:rPr>
              <a:t>Computer Science</a:t>
            </a:r>
            <a:endParaRPr lang="en-US" altLang="en-US" sz="900" kern="0" dirty="0">
              <a:solidFill>
                <a:srgbClr val="FFFFFF"/>
              </a:solidFill>
              <a:latin typeface="Calibri" panose="020F0502020204030204" pitchFamily="34" charset="0"/>
              <a:cs typeface="Calibri" panose="020F0502020204030204" pitchFamily="34" charset="0"/>
            </a:endParaRPr>
          </a:p>
          <a:p>
            <a:pPr marL="148163" indent="-148163" defTabSz="1219170">
              <a:buFont typeface="Arial" panose="020B0604020202020204" pitchFamily="34" charset="0"/>
              <a:buChar char="•"/>
              <a:defRPr/>
            </a:pPr>
            <a:r>
              <a:rPr lang="en-US" altLang="en-US" sz="900" kern="0" dirty="0">
                <a:solidFill>
                  <a:srgbClr val="FFFFFF"/>
                </a:solidFill>
                <a:latin typeface="Calibri" panose="020F0502020204030204" pitchFamily="34" charset="0"/>
                <a:cs typeface="Calibri" panose="020F0502020204030204" pitchFamily="34" charset="0"/>
              </a:rPr>
              <a:t>Hobbies : Travelling, watching Cricket Singing</a:t>
            </a:r>
          </a:p>
        </p:txBody>
      </p:sp>
      <p:cxnSp>
        <p:nvCxnSpPr>
          <p:cNvPr id="82" name="Straight Connector 81"/>
          <p:cNvCxnSpPr/>
          <p:nvPr/>
        </p:nvCxnSpPr>
        <p:spPr bwMode="auto">
          <a:xfrm>
            <a:off x="47432" y="1735787"/>
            <a:ext cx="4788428" cy="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3" name="Straight Connector 82"/>
          <p:cNvCxnSpPr>
            <a:cxnSpLocks/>
          </p:cNvCxnSpPr>
          <p:nvPr/>
        </p:nvCxnSpPr>
        <p:spPr bwMode="auto">
          <a:xfrm flipH="1" flipV="1">
            <a:off x="2218537" y="1853940"/>
            <a:ext cx="0" cy="1142624"/>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88" name="Picture 8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128051" y="1546758"/>
            <a:ext cx="432805" cy="333660"/>
          </a:xfrm>
          <a:prstGeom prst="rect">
            <a:avLst/>
          </a:prstGeom>
        </p:spPr>
      </p:pic>
      <p:sp>
        <p:nvSpPr>
          <p:cNvPr id="53" name="AutoShape 29"/>
          <p:cNvSpPr>
            <a:spLocks noChangeArrowheads="1"/>
          </p:cNvSpPr>
          <p:nvPr/>
        </p:nvSpPr>
        <p:spPr bwMode="auto">
          <a:xfrm>
            <a:off x="-41174" y="1750348"/>
            <a:ext cx="2342994" cy="2285732"/>
          </a:xfrm>
          <a:prstGeom prst="roundRect">
            <a:avLst>
              <a:gd name="adj" fmla="val 7750"/>
            </a:avLst>
          </a:prstGeom>
        </p:spPr>
        <p:txBody>
          <a:bodyPr wrap="square">
            <a:spAutoFit/>
          </a:bodyPr>
          <a:lstStyle/>
          <a:p>
            <a:pPr eaLnBrk="0" fontAlgn="base" hangingPunct="0">
              <a:spcBef>
                <a:spcPct val="0"/>
              </a:spcBef>
              <a:spcAft>
                <a:spcPct val="0"/>
              </a:spcAft>
              <a:defRPr/>
            </a:pPr>
            <a:r>
              <a:rPr lang="en-US" altLang="en-US" sz="900" b="1" kern="0" dirty="0">
                <a:solidFill>
                  <a:srgbClr val="FFFFFF"/>
                </a:solidFill>
                <a:latin typeface="Calibri" panose="020F0502020204030204" pitchFamily="34" charset="0"/>
              </a:rPr>
              <a:t>Experience</a:t>
            </a:r>
          </a:p>
          <a:p>
            <a:pPr marL="148163" indent="-148163" defTabSz="1219170">
              <a:buFont typeface="Arial" panose="020B0604020202020204" pitchFamily="34" charset="0"/>
              <a:buChar char="•"/>
              <a:defRPr/>
            </a:pPr>
            <a:r>
              <a:rPr lang="en-US" sz="800" b="1" kern="0" dirty="0">
                <a:solidFill>
                  <a:schemeClr val="tx2"/>
                </a:solidFill>
              </a:rPr>
              <a:t>Application Development Senior Analyst  Accenture</a:t>
            </a:r>
            <a:r>
              <a:rPr lang="en-US" sz="800" kern="0" dirty="0">
                <a:solidFill>
                  <a:schemeClr val="tx2"/>
                </a:solidFill>
              </a:rPr>
              <a:t> –</a:t>
            </a:r>
            <a:r>
              <a:rPr lang="en-US" sz="800" b="1" kern="0" dirty="0">
                <a:solidFill>
                  <a:schemeClr val="tx2"/>
                </a:solidFill>
              </a:rPr>
              <a:t> </a:t>
            </a:r>
            <a:r>
              <a:rPr lang="en-US" sz="800" kern="0" dirty="0">
                <a:solidFill>
                  <a:schemeClr val="tx2"/>
                </a:solidFill>
              </a:rPr>
              <a:t>Pune (Expertise: Cloud Computation on AWS/Azure </a:t>
            </a:r>
            <a:r>
              <a:rPr lang="en-US" sz="800" kern="0" dirty="0" err="1">
                <a:solidFill>
                  <a:schemeClr val="tx2"/>
                </a:solidFill>
              </a:rPr>
              <a:t>Dockerization</a:t>
            </a:r>
            <a:r>
              <a:rPr lang="en-US" sz="800" kern="0" dirty="0">
                <a:solidFill>
                  <a:schemeClr val="tx2"/>
                </a:solidFill>
              </a:rPr>
              <a:t>, Infrastructure Management of Microservices Configuration Management)</a:t>
            </a:r>
          </a:p>
          <a:p>
            <a:pPr marL="148163" indent="-148163" defTabSz="1219170">
              <a:buFont typeface="Arial" panose="020B0604020202020204" pitchFamily="34" charset="0"/>
              <a:buChar char="•"/>
            </a:pPr>
            <a:r>
              <a:rPr lang="en-US" sz="800" b="1" kern="0" dirty="0">
                <a:solidFill>
                  <a:schemeClr val="tx2"/>
                </a:solidFill>
              </a:rPr>
              <a:t>2015: Application Development Analyst Accenture</a:t>
            </a:r>
            <a:r>
              <a:rPr lang="en-US" sz="800" kern="0" dirty="0">
                <a:solidFill>
                  <a:schemeClr val="tx2"/>
                </a:solidFill>
              </a:rPr>
              <a:t> – Pune (Expertise: Achieving Continuous Delivery through Job/Pipelining, DB, Scripting, Automation Network Security)</a:t>
            </a:r>
          </a:p>
          <a:p>
            <a:pPr defTabSz="1219170">
              <a:defRPr/>
            </a:pPr>
            <a:endParaRPr lang="en-US" sz="800" b="1" kern="0" dirty="0">
              <a:solidFill>
                <a:schemeClr val="tx2"/>
              </a:solidFill>
            </a:endParaRPr>
          </a:p>
          <a:p>
            <a:pPr marL="148163" indent="-148163" defTabSz="1219170">
              <a:buFont typeface="Arial" panose="020B0604020202020204" pitchFamily="34" charset="0"/>
              <a:buChar char="•"/>
            </a:pPr>
            <a:r>
              <a:rPr lang="en-US" sz="800" b="1" kern="0" dirty="0">
                <a:solidFill>
                  <a:schemeClr val="tx2"/>
                </a:solidFill>
              </a:rPr>
              <a:t>2013: Software Developer MRC – Bangalore</a:t>
            </a:r>
            <a:r>
              <a:rPr lang="en-US" sz="800" kern="0" dirty="0">
                <a:solidFill>
                  <a:schemeClr val="tx2"/>
                </a:solidFill>
              </a:rPr>
              <a:t> (Expertise: Operational Skill of Jenkins, Branching Concepts of SCM, OS Knowledge)</a:t>
            </a:r>
            <a:endParaRPr lang="en-US" altLang="en-US" sz="800" kern="0" dirty="0">
              <a:solidFill>
                <a:schemeClr val="tx2"/>
              </a:solidFill>
              <a:latin typeface="Calibri" panose="020F0502020204030204" pitchFamily="34" charset="0"/>
            </a:endParaRPr>
          </a:p>
        </p:txBody>
      </p:sp>
      <p:sp>
        <p:nvSpPr>
          <p:cNvPr id="17" name="TextBox 16"/>
          <p:cNvSpPr txBox="1"/>
          <p:nvPr/>
        </p:nvSpPr>
        <p:spPr>
          <a:xfrm>
            <a:off x="3784214" y="3254563"/>
            <a:ext cx="1916328" cy="646331"/>
          </a:xfrm>
          <a:prstGeom prst="rect">
            <a:avLst/>
          </a:prstGeom>
          <a:noFill/>
        </p:spPr>
        <p:txBody>
          <a:bodyPr wrap="square" rtlCol="0">
            <a:spAutoFit/>
          </a:bodyPr>
          <a:lstStyle/>
          <a:p>
            <a:pPr algn="ctr"/>
            <a:r>
              <a:rPr lang="en-US" sz="1200" b="1" kern="0" dirty="0">
                <a:solidFill>
                  <a:srgbClr val="1E4191"/>
                </a:solidFill>
                <a:latin typeface="Calibri" panose="020F0502020204030204" pitchFamily="34" charset="0"/>
                <a:cs typeface="Times New Roman" pitchFamily="18" charset="0"/>
              </a:rPr>
              <a:t>Software Engineer</a:t>
            </a:r>
          </a:p>
          <a:p>
            <a:pPr algn="ctr"/>
            <a:r>
              <a:rPr lang="en-US" sz="1200" kern="0" dirty="0">
                <a:solidFill>
                  <a:srgbClr val="1E4191"/>
                </a:solidFill>
                <a:latin typeface="Calibri" panose="020F0502020204030204" pitchFamily="34" charset="0"/>
                <a:cs typeface="Times New Roman" pitchFamily="18" charset="0"/>
              </a:rPr>
              <a:t>Accenture Svc </a:t>
            </a:r>
            <a:r>
              <a:rPr lang="en-US" sz="1200" kern="0" dirty="0" err="1">
                <a:solidFill>
                  <a:srgbClr val="1E4191"/>
                </a:solidFill>
                <a:latin typeface="Calibri" panose="020F0502020204030204" pitchFamily="34" charset="0"/>
                <a:cs typeface="Times New Roman" pitchFamily="18" charset="0"/>
              </a:rPr>
              <a:t>Pvt</a:t>
            </a:r>
            <a:r>
              <a:rPr lang="en-US" sz="1200" kern="0" dirty="0">
                <a:solidFill>
                  <a:srgbClr val="1E4191"/>
                </a:solidFill>
                <a:latin typeface="Calibri" panose="020F0502020204030204" pitchFamily="34" charset="0"/>
                <a:cs typeface="Times New Roman" pitchFamily="18" charset="0"/>
              </a:rPr>
              <a:t> Ltd</a:t>
            </a:r>
          </a:p>
          <a:p>
            <a:pPr algn="ctr"/>
            <a:r>
              <a:rPr lang="en-US" sz="1200" kern="0" dirty="0">
                <a:solidFill>
                  <a:srgbClr val="1E4191"/>
                </a:solidFill>
                <a:latin typeface="Calibri" panose="020F0502020204030204" pitchFamily="34" charset="0"/>
                <a:cs typeface="Times New Roman" pitchFamily="18" charset="0"/>
              </a:rPr>
              <a:t>(2 Years)</a:t>
            </a:r>
            <a:endParaRPr lang="en-US" sz="1200" dirty="0">
              <a:solidFill>
                <a:srgbClr val="2078EB"/>
              </a:solidFill>
              <a:latin typeface="Calibri" panose="020F0502020204030204" pitchFamily="34" charset="0"/>
              <a:cs typeface="Calibri" panose="020F0502020204030204" pitchFamily="34" charset="0"/>
            </a:endParaRPr>
          </a:p>
        </p:txBody>
      </p:sp>
      <p:sp>
        <p:nvSpPr>
          <p:cNvPr id="58" name="AutoShape 9"/>
          <p:cNvSpPr>
            <a:spLocks noChangeArrowheads="1"/>
          </p:cNvSpPr>
          <p:nvPr/>
        </p:nvSpPr>
        <p:spPr bwMode="auto">
          <a:xfrm>
            <a:off x="6530378" y="2471982"/>
            <a:ext cx="2238483" cy="748183"/>
          </a:xfrm>
          <a:prstGeom prst="roundRect">
            <a:avLst>
              <a:gd name="adj" fmla="val 16667"/>
            </a:avLst>
          </a:prstGeom>
          <a:solidFill>
            <a:schemeClr val="tx2"/>
          </a:solidFill>
          <a:ln w="38100">
            <a:solidFill>
              <a:srgbClr val="002060"/>
            </a:solidFill>
            <a:headEnd type="none" w="sm" len="sm"/>
            <a:tailEnd type="none" w="sm" len="sm"/>
          </a:ln>
          <a:extLst/>
        </p:spPr>
        <p:style>
          <a:lnRef idx="2">
            <a:schemeClr val="accent6"/>
          </a:lnRef>
          <a:fillRef idx="1">
            <a:schemeClr val="lt1"/>
          </a:fillRef>
          <a:effectRef idx="0">
            <a:schemeClr val="accent6"/>
          </a:effectRef>
          <a:fontRef idx="minor">
            <a:schemeClr val="dk1"/>
          </a:fontRef>
        </p:style>
        <p:txBody>
          <a:bodyPr anchor="ctr"/>
          <a:lstStyle/>
          <a:p>
            <a:pPr algn="ctr" eaLnBrk="0" fontAlgn="base" hangingPunct="0">
              <a:spcBef>
                <a:spcPct val="0"/>
              </a:spcBef>
              <a:spcAft>
                <a:spcPct val="0"/>
              </a:spcAft>
              <a:defRPr/>
            </a:pPr>
            <a:endParaRPr lang="en-US" sz="1200" b="1" kern="0" dirty="0">
              <a:solidFill>
                <a:srgbClr val="1E4191"/>
              </a:solidFill>
              <a:latin typeface="Calibri" panose="020F0502020204030204" pitchFamily="34" charset="0"/>
              <a:cs typeface="Times New Roman" pitchFamily="18" charset="0"/>
            </a:endParaRPr>
          </a:p>
        </p:txBody>
      </p:sp>
      <p:sp>
        <p:nvSpPr>
          <p:cNvPr id="64" name="TextBox 63"/>
          <p:cNvSpPr txBox="1"/>
          <p:nvPr/>
        </p:nvSpPr>
        <p:spPr>
          <a:xfrm>
            <a:off x="6858195" y="2506824"/>
            <a:ext cx="1916328" cy="646331"/>
          </a:xfrm>
          <a:prstGeom prst="rect">
            <a:avLst/>
          </a:prstGeom>
          <a:noFill/>
        </p:spPr>
        <p:txBody>
          <a:bodyPr wrap="square" rtlCol="0">
            <a:spAutoFit/>
          </a:bodyPr>
          <a:lstStyle/>
          <a:p>
            <a:pPr algn="ctr"/>
            <a:r>
              <a:rPr lang="en-US" sz="1200" b="1" kern="0" dirty="0">
                <a:solidFill>
                  <a:srgbClr val="1E4191"/>
                </a:solidFill>
                <a:latin typeface="Calibri" panose="020F0502020204030204" pitchFamily="34" charset="0"/>
                <a:cs typeface="Times New Roman" pitchFamily="18" charset="0"/>
              </a:rPr>
              <a:t>Senior Software Engineer</a:t>
            </a:r>
          </a:p>
          <a:p>
            <a:pPr algn="ctr"/>
            <a:r>
              <a:rPr lang="en-US" sz="1200" kern="0" dirty="0">
                <a:solidFill>
                  <a:srgbClr val="1E4191"/>
                </a:solidFill>
                <a:latin typeface="Calibri" panose="020F0502020204030204" pitchFamily="34" charset="0"/>
                <a:cs typeface="Times New Roman" pitchFamily="18" charset="0"/>
              </a:rPr>
              <a:t>Accenture Svc </a:t>
            </a:r>
            <a:r>
              <a:rPr lang="en-US" sz="1200" kern="0" dirty="0" err="1">
                <a:solidFill>
                  <a:srgbClr val="1E4191"/>
                </a:solidFill>
                <a:latin typeface="Calibri" panose="020F0502020204030204" pitchFamily="34" charset="0"/>
                <a:cs typeface="Times New Roman" pitchFamily="18" charset="0"/>
              </a:rPr>
              <a:t>Pvt</a:t>
            </a:r>
            <a:r>
              <a:rPr lang="en-US" sz="1200" kern="0" dirty="0">
                <a:solidFill>
                  <a:srgbClr val="1E4191"/>
                </a:solidFill>
                <a:latin typeface="Calibri" panose="020F0502020204030204" pitchFamily="34" charset="0"/>
                <a:cs typeface="Times New Roman" pitchFamily="18" charset="0"/>
              </a:rPr>
              <a:t> Ltd</a:t>
            </a:r>
          </a:p>
          <a:p>
            <a:pPr algn="ctr"/>
            <a:r>
              <a:rPr lang="en-US" sz="1200" kern="0" dirty="0">
                <a:solidFill>
                  <a:srgbClr val="1E4191"/>
                </a:solidFill>
                <a:latin typeface="Calibri" panose="020F0502020204030204" pitchFamily="34" charset="0"/>
                <a:cs typeface="Times New Roman" pitchFamily="18" charset="0"/>
              </a:rPr>
              <a:t>(2.5 Years)</a:t>
            </a:r>
            <a:endParaRPr lang="en-US" sz="1200" dirty="0">
              <a:solidFill>
                <a:srgbClr val="2078EB"/>
              </a:solidFill>
              <a:latin typeface="Calibri" panose="020F0502020204030204" pitchFamily="34" charset="0"/>
              <a:cs typeface="Calibri" panose="020F0502020204030204" pitchFamily="34" charset="0"/>
            </a:endParaRPr>
          </a:p>
        </p:txBody>
      </p:sp>
      <p:pic>
        <p:nvPicPr>
          <p:cNvPr id="36" name="Picture 35">
            <a:extLst>
              <a:ext uri="{FF2B5EF4-FFF2-40B4-BE49-F238E27FC236}">
                <a16:creationId xmlns:a16="http://schemas.microsoft.com/office/drawing/2014/main" id="{6084F482-8D6F-40D9-AA58-0AEB9F225E1E}"/>
              </a:ext>
            </a:extLst>
          </p:cNvPr>
          <p:cNvPicPr>
            <a:picLocks noChangeAspect="1"/>
          </p:cNvPicPr>
          <p:nvPr/>
        </p:nvPicPr>
        <p:blipFill>
          <a:blip r:embed="rId4"/>
          <a:stretch>
            <a:fillRect/>
          </a:stretch>
        </p:blipFill>
        <p:spPr>
          <a:xfrm>
            <a:off x="7834" y="38450"/>
            <a:ext cx="1226824" cy="1648879"/>
          </a:xfrm>
          <a:prstGeom prst="rect">
            <a:avLst/>
          </a:prstGeom>
        </p:spPr>
      </p:pic>
      <p:pic>
        <p:nvPicPr>
          <p:cNvPr id="37" name="Picture 36">
            <a:extLst>
              <a:ext uri="{FF2B5EF4-FFF2-40B4-BE49-F238E27FC236}">
                <a16:creationId xmlns:a16="http://schemas.microsoft.com/office/drawing/2014/main" id="{524484C9-6767-44BD-8983-5D0A7B59A204}"/>
              </a:ext>
            </a:extLst>
          </p:cNvPr>
          <p:cNvPicPr>
            <a:picLocks noChangeAspect="1"/>
          </p:cNvPicPr>
          <p:nvPr/>
        </p:nvPicPr>
        <p:blipFill>
          <a:blip r:embed="rId5"/>
          <a:stretch>
            <a:fillRect/>
          </a:stretch>
        </p:blipFill>
        <p:spPr>
          <a:xfrm>
            <a:off x="9128051" y="2895063"/>
            <a:ext cx="2598873" cy="3167818"/>
          </a:xfrm>
          <a:prstGeom prst="rect">
            <a:avLst/>
          </a:prstGeom>
        </p:spPr>
      </p:pic>
      <p:pic>
        <p:nvPicPr>
          <p:cNvPr id="38" name="Picture 37">
            <a:extLst>
              <a:ext uri="{FF2B5EF4-FFF2-40B4-BE49-F238E27FC236}">
                <a16:creationId xmlns:a16="http://schemas.microsoft.com/office/drawing/2014/main" id="{66EFBB04-5CF7-49F4-A407-7ED183E645DE}"/>
              </a:ext>
            </a:extLst>
          </p:cNvPr>
          <p:cNvPicPr>
            <a:picLocks noChangeAspect="1"/>
          </p:cNvPicPr>
          <p:nvPr/>
        </p:nvPicPr>
        <p:blipFill>
          <a:blip r:embed="rId6"/>
          <a:stretch>
            <a:fillRect/>
          </a:stretch>
        </p:blipFill>
        <p:spPr>
          <a:xfrm>
            <a:off x="5940791" y="4041069"/>
            <a:ext cx="2236787" cy="2120347"/>
          </a:xfrm>
          <a:prstGeom prst="rect">
            <a:avLst/>
          </a:prstGeom>
        </p:spPr>
      </p:pic>
      <p:pic>
        <p:nvPicPr>
          <p:cNvPr id="39" name="Picture 38">
            <a:extLst>
              <a:ext uri="{FF2B5EF4-FFF2-40B4-BE49-F238E27FC236}">
                <a16:creationId xmlns:a16="http://schemas.microsoft.com/office/drawing/2014/main" id="{147AA5C8-10D9-4F05-80EF-0E304AE72B40}"/>
              </a:ext>
            </a:extLst>
          </p:cNvPr>
          <p:cNvPicPr>
            <a:picLocks noChangeAspect="1"/>
          </p:cNvPicPr>
          <p:nvPr/>
        </p:nvPicPr>
        <p:blipFill>
          <a:blip r:embed="rId7"/>
          <a:stretch>
            <a:fillRect/>
          </a:stretch>
        </p:blipFill>
        <p:spPr>
          <a:xfrm rot="5400000">
            <a:off x="3279433" y="4753391"/>
            <a:ext cx="1803932" cy="1617838"/>
          </a:xfrm>
          <a:prstGeom prst="rect">
            <a:avLst/>
          </a:prstGeom>
        </p:spPr>
      </p:pic>
      <p:pic>
        <p:nvPicPr>
          <p:cNvPr id="18" name="Picture 17">
            <a:extLst>
              <a:ext uri="{FF2B5EF4-FFF2-40B4-BE49-F238E27FC236}">
                <a16:creationId xmlns:a16="http://schemas.microsoft.com/office/drawing/2014/main" id="{E2131C64-95E2-452D-AA8F-B17C96165AE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578529" y="2744924"/>
            <a:ext cx="489579" cy="325081"/>
          </a:xfrm>
          <a:prstGeom prst="rect">
            <a:avLst/>
          </a:prstGeom>
        </p:spPr>
      </p:pic>
      <p:pic>
        <p:nvPicPr>
          <p:cNvPr id="49" name="Picture 48">
            <a:extLst>
              <a:ext uri="{FF2B5EF4-FFF2-40B4-BE49-F238E27FC236}">
                <a16:creationId xmlns:a16="http://schemas.microsoft.com/office/drawing/2014/main" id="{75E5E2EB-1369-47AE-B5AF-97687199F42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525486" y="3447000"/>
            <a:ext cx="489579" cy="325081"/>
          </a:xfrm>
          <a:prstGeom prst="rect">
            <a:avLst/>
          </a:prstGeom>
        </p:spPr>
      </p:pic>
      <p:pic>
        <p:nvPicPr>
          <p:cNvPr id="25" name="Picture 24">
            <a:extLst>
              <a:ext uri="{FF2B5EF4-FFF2-40B4-BE49-F238E27FC236}">
                <a16:creationId xmlns:a16="http://schemas.microsoft.com/office/drawing/2014/main" id="{748A565E-EA51-454D-B991-2BEA7C79726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90219" y="4573444"/>
            <a:ext cx="458122" cy="504055"/>
          </a:xfrm>
          <a:prstGeom prst="rect">
            <a:avLst/>
          </a:prstGeom>
        </p:spPr>
      </p:pic>
    </p:spTree>
    <p:extLst>
      <p:ext uri="{BB962C8B-B14F-4D97-AF65-F5344CB8AC3E}">
        <p14:creationId xmlns:p14="http://schemas.microsoft.com/office/powerpoint/2010/main" val="195809704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Verve">
  <a:themeElements>
    <a:clrScheme name="MCDERMOTT">
      <a:dk1>
        <a:srgbClr val="10069F"/>
      </a:dk1>
      <a:lt1>
        <a:srgbClr val="93DA49"/>
      </a:lt1>
      <a:dk2>
        <a:srgbClr val="5A5A5A"/>
      </a:dk2>
      <a:lt2>
        <a:srgbClr val="FFFFFF"/>
      </a:lt2>
      <a:accent1>
        <a:srgbClr val="227AEE"/>
      </a:accent1>
      <a:accent2>
        <a:srgbClr val="008515"/>
      </a:accent2>
      <a:accent3>
        <a:srgbClr val="9250FF"/>
      </a:accent3>
      <a:accent4>
        <a:srgbClr val="8B06D7"/>
      </a:accent4>
      <a:accent5>
        <a:srgbClr val="9C9C9C"/>
      </a:accent5>
      <a:accent6>
        <a:srgbClr val="4E95F1"/>
      </a:accent6>
      <a:hlink>
        <a:srgbClr val="339D44"/>
      </a:hlink>
      <a:folHlink>
        <a:srgbClr val="93DA49"/>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erve">
      <a:fillStyleLst>
        <a:solidFill>
          <a:schemeClr val="phClr"/>
        </a:solidFill>
        <a:gradFill rotWithShape="1">
          <a:gsLst>
            <a:gs pos="0">
              <a:schemeClr val="phClr">
                <a:tint val="10000"/>
                <a:satMod val="300000"/>
              </a:schemeClr>
            </a:gs>
            <a:gs pos="34000">
              <a:schemeClr val="phClr">
                <a:tint val="13500"/>
                <a:satMod val="250000"/>
              </a:schemeClr>
            </a:gs>
            <a:gs pos="100000">
              <a:schemeClr val="phClr">
                <a:tint val="60000"/>
                <a:satMod val="200000"/>
              </a:schemeClr>
            </a:gs>
          </a:gsLst>
          <a:path path="circle">
            <a:fillToRect l="110000" t="250000" r="110000" b="40000"/>
          </a:path>
        </a:gradFill>
        <a:gradFill rotWithShape="1">
          <a:gsLst>
            <a:gs pos="0">
              <a:schemeClr val="phClr">
                <a:tint val="60000"/>
                <a:satMod val="160000"/>
              </a:schemeClr>
            </a:gs>
            <a:gs pos="46000">
              <a:schemeClr val="phClr">
                <a:tint val="86000"/>
                <a:satMod val="160000"/>
              </a:schemeClr>
            </a:gs>
            <a:gs pos="100000">
              <a:schemeClr val="phClr">
                <a:shade val="40000"/>
                <a:satMod val="160000"/>
              </a:schemeClr>
            </a:gs>
          </a:gsLst>
          <a:path path="circle">
            <a:fillToRect l="110000" t="250000" r="110000" b="40000"/>
          </a:path>
        </a:gradFill>
      </a:fillStyleLst>
      <a:lnStyleLst>
        <a:ln w="9525" cap="flat" cmpd="sng" algn="ctr">
          <a:solidFill>
            <a:schemeClr val="phClr">
              <a:satMod val="120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63500" dist="25400" dir="14700000" algn="t" rotWithShape="0">
              <a:srgbClr val="000000">
                <a:alpha val="50000"/>
              </a:srgbClr>
            </a:outerShdw>
          </a:effectLst>
        </a:effectStyle>
        <a:effectStyle>
          <a:effectLst>
            <a:outerShdw blurRad="50800" dist="38100" dir="14700000" algn="t" rotWithShape="0">
              <a:srgbClr val="000000">
                <a:alpha val="60000"/>
              </a:srgbClr>
            </a:outerShdw>
          </a:effectLst>
        </a:effectStyle>
        <a:effectStyle>
          <a:effectLst>
            <a:outerShdw blurRad="50800" dist="38100" dir="14700000" algn="t" rotWithShape="0">
              <a:srgbClr val="000000">
                <a:alpha val="60000"/>
              </a:srgbClr>
            </a:outerShdw>
          </a:effectLst>
          <a:scene3d>
            <a:camera prst="orthographicFront" fov="0">
              <a:rot lat="0" lon="0" rev="0"/>
            </a:camera>
            <a:lightRig rig="contrasting" dir="t">
              <a:rot lat="0" lon="0" rev="3600000"/>
            </a:lightRig>
          </a:scene3d>
          <a:sp3d prstMaterial="plastic">
            <a:bevelT w="127000" h="38200" prst="relaxedInset"/>
            <a:contourClr>
              <a:schemeClr val="phClr"/>
            </a:contourClr>
          </a:sp3d>
        </a:effectStyle>
      </a:effectStyleLst>
      <a:bgFillStyleLst>
        <a:solidFill>
          <a:schemeClr val="phClr"/>
        </a:solidFill>
        <a:gradFill rotWithShape="1">
          <a:gsLst>
            <a:gs pos="0">
              <a:schemeClr val="phClr">
                <a:shade val="48000"/>
                <a:satMod val="230000"/>
              </a:schemeClr>
            </a:gs>
            <a:gs pos="60000">
              <a:schemeClr val="phClr">
                <a:shade val="92000"/>
                <a:satMod val="230000"/>
              </a:schemeClr>
            </a:gs>
            <a:gs pos="100000">
              <a:schemeClr val="phClr">
                <a:tint val="85000"/>
                <a:satMod val="400000"/>
              </a:schemeClr>
            </a:gs>
          </a:gsLst>
          <a:lin ang="5400000" scaled="0"/>
        </a:gradFill>
        <a:blipFill>
          <a:blip xmlns:r="http://schemas.openxmlformats.org/officeDocument/2006/relationships" r:embed="rId1">
            <a:duotone>
              <a:schemeClr val="phClr">
                <a:shade val="70000"/>
                <a:satMod val="130000"/>
              </a:schemeClr>
              <a:schemeClr val="phClr">
                <a:tint val="70000"/>
                <a:satMod val="130000"/>
              </a:schemeClr>
            </a:duotone>
          </a:blip>
          <a:tile tx="0" ty="0" sx="90000" sy="90000" flip="none" algn="t"/>
        </a:blipFill>
      </a:bgFillStyleLst>
    </a:fmtScheme>
  </a:themeElements>
  <a:objectDefaults/>
  <a:extraClrSchemeLst/>
  <a:extLst>
    <a:ext uri="{05A4C25C-085E-4340-85A3-A5531E510DB2}">
      <thm15:themeFamily xmlns:thm15="http://schemas.microsoft.com/office/thememl/2012/main" name="CorporateTemplate-SAMPLE [Autosaved]" id="{47F5EAD1-20FB-4640-8AFA-8BD8B7CC69AC}" vid="{03C1A851-180F-2146-9585-DCCE17DCDF9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0000"/>
                <a:satMod val="155000"/>
              </a:schemeClr>
            </a:gs>
            <a:gs pos="65000">
              <a:schemeClr val="phClr">
                <a:shade val="85000"/>
                <a:satMod val="155000"/>
              </a:schemeClr>
            </a:gs>
            <a:gs pos="100000">
              <a:schemeClr val="phClr">
                <a:shade val="95000"/>
                <a:satMod val="155000"/>
              </a:schemeClr>
            </a:gs>
          </a:gsLst>
          <a:lin ang="16200000" scaled="0"/>
        </a:gradFill>
      </a:fillStyleLst>
      <a:lnStyleLst>
        <a:ln w="6350" cap="rnd" cmpd="sng" algn="ctr">
          <a:solidFill>
            <a:schemeClr val="phClr">
              <a:shade val="95000"/>
              <a:satMod val="105000"/>
            </a:schemeClr>
          </a:solidFill>
          <a:prstDash val="solid"/>
        </a:ln>
        <a:ln w="25400" cap="rnd" cmpd="sng" algn="ctr">
          <a:solidFill>
            <a:schemeClr val="phClr"/>
          </a:solidFill>
          <a:prstDash val="solid"/>
        </a:ln>
        <a:ln w="34925" cap="rnd" cmpd="sng" algn="ctr">
          <a:solidFill>
            <a:schemeClr val="phClr"/>
          </a:solidFill>
          <a:prstDash val="solid"/>
        </a:ln>
      </a:lnStyleLst>
      <a:effectStyleLst>
        <a:effectStyle>
          <a:effectLst>
            <a:outerShdw blurRad="50800" algn="tl" rotWithShape="0">
              <a:srgbClr val="000000">
                <a:alpha val="64000"/>
              </a:srgbClr>
            </a:outerShdw>
          </a:effectLst>
        </a:effectStyle>
        <a:effectStyle>
          <a:effectLst>
            <a:outerShdw blurRad="39000" dist="25400" dir="5400000">
              <a:srgbClr val="000000">
                <a:alpha val="35000"/>
              </a:srgbClr>
            </a:outerShdw>
          </a:effectLst>
        </a:effectStyle>
        <a:effectStyle>
          <a:effectLst>
            <a:outerShdw blurRad="39000" dist="25400" dir="5400000">
              <a:srgbClr val="000000">
                <a:alpha val="35000"/>
              </a:srgbClr>
            </a:outerShdw>
          </a:effectLst>
          <a:scene3d>
            <a:camera prst="orthographicFront" fov="0">
              <a:rot lat="0" lon="0" rev="0"/>
            </a:camera>
            <a:lightRig rig="threePt" dir="t">
              <a:rot lat="0" lon="0" rev="0"/>
            </a:lightRig>
          </a:scene3d>
          <a:sp3d prstMaterial="matte">
            <a:bevelT h="22225"/>
          </a:sp3d>
        </a:effectStyle>
      </a:effectStyleLst>
      <a:bgFillStyleLst>
        <a:solidFill>
          <a:schemeClr val="phClr"/>
        </a:solidFill>
        <a:gradFill rotWithShape="1">
          <a:gsLst>
            <a:gs pos="0">
              <a:schemeClr val="phClr">
                <a:shade val="50000"/>
                <a:satMod val="155000"/>
              </a:schemeClr>
            </a:gs>
            <a:gs pos="35000">
              <a:schemeClr val="phClr">
                <a:shade val="75000"/>
                <a:satMod val="155000"/>
              </a:schemeClr>
            </a:gs>
            <a:gs pos="100000">
              <a:schemeClr val="phClr">
                <a:tint val="80000"/>
                <a:satMod val="255000"/>
              </a:schemeClr>
            </a:gs>
          </a:gsLst>
          <a:lin ang="16200000" scaled="0"/>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6AA82579838BD843A023B0BB8AD083BE" ma:contentTypeVersion="6" ma:contentTypeDescription="Create a new document." ma:contentTypeScope="" ma:versionID="db56eff4fffa96636ec3af66fc8d9dba">
  <xsd:schema xmlns:xsd="http://www.w3.org/2001/XMLSchema" xmlns:xs="http://www.w3.org/2001/XMLSchema" xmlns:p="http://schemas.microsoft.com/office/2006/metadata/properties" xmlns:ns2="2514bbf0-7326-44c9-ba77-cdf4d77ca0c7" targetNamespace="http://schemas.microsoft.com/office/2006/metadata/properties" ma:root="true" ma:fieldsID="f63919e4de2954109940320eadfef854" ns2:_="">
    <xsd:import namespace="2514bbf0-7326-44c9-ba77-cdf4d77ca0c7"/>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OCR"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514bbf0-7326-44c9-ba77-cdf4d77ca0c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MediaServiceAutoTags" ma:internalName="MediaServiceAutoTags" ma:readOnly="true">
      <xsd:simpleType>
        <xsd:restriction base="dms:Text"/>
      </xsd:simpleType>
    </xsd:element>
    <xsd:element name="MediaServiceOCR" ma:index="12" nillable="true" ma:displayName="MediaServiceOCR" ma:internalName="MediaServiceOCR" ma:readOnly="true">
      <xsd:simpleType>
        <xsd:restriction base="dms:Note">
          <xsd:maxLength value="255"/>
        </xsd:restriction>
      </xsd:simpleType>
    </xsd:element>
    <xsd:element name="MediaServiceLocation" ma:index="13" nillable="true" ma:displayName="MediaServiceLocation"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D224103-E4BB-4507-8224-2D36C02DC671}">
  <ds:schemaRefs>
    <ds:schemaRef ds:uri="http://schemas.microsoft.com/sharepoint/v3/contenttype/forms"/>
  </ds:schemaRefs>
</ds:datastoreItem>
</file>

<file path=customXml/itemProps2.xml><?xml version="1.0" encoding="utf-8"?>
<ds:datastoreItem xmlns:ds="http://schemas.openxmlformats.org/officeDocument/2006/customXml" ds:itemID="{116559F6-D335-43E1-8D87-326A4ACFBA1F}">
  <ds:schemaRefs>
    <ds:schemaRef ds:uri="http://purl.org/dc/dcmitype/"/>
    <ds:schemaRef ds:uri="http://schemas.microsoft.com/office/infopath/2007/PartnerControls"/>
    <ds:schemaRef ds:uri="http://purl.org/dc/elements/1.1/"/>
    <ds:schemaRef ds:uri="http://schemas.microsoft.com/office/2006/documentManagement/types"/>
    <ds:schemaRef ds:uri="06495c1e-0b89-4543-a0b9-30024fab14e7"/>
    <ds:schemaRef ds:uri="http://purl.org/dc/terms/"/>
    <ds:schemaRef ds:uri="http://schemas.openxmlformats.org/package/2006/metadata/core-properties"/>
    <ds:schemaRef ds:uri="http://schemas.microsoft.com/office/2006/metadata/properties"/>
    <ds:schemaRef ds:uri="http://www.w3.org/XML/1998/namespace"/>
  </ds:schemaRefs>
</ds:datastoreItem>
</file>

<file path=customXml/itemProps3.xml><?xml version="1.0" encoding="utf-8"?>
<ds:datastoreItem xmlns:ds="http://schemas.openxmlformats.org/officeDocument/2006/customXml" ds:itemID="{0A101B9E-0D07-482A-93BC-40F9A979BDF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514bbf0-7326-44c9-ba77-cdf4d77ca0c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12768</TotalTime>
  <Words>164</Words>
  <Application>Microsoft Office PowerPoint</Application>
  <PresentationFormat>Widescreen</PresentationFormat>
  <Paragraphs>28</Paragraphs>
  <Slides>1</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vt:i4>
      </vt:variant>
    </vt:vector>
  </HeadingPairs>
  <TitlesOfParts>
    <vt:vector size="10" baseType="lpstr">
      <vt:lpstr>Roboto Light</vt:lpstr>
      <vt:lpstr>Nunito Sans</vt:lpstr>
      <vt:lpstr>Wingdings 2</vt:lpstr>
      <vt:lpstr>Arial</vt:lpstr>
      <vt:lpstr>Calibri</vt:lpstr>
      <vt:lpstr>Wingdings</vt:lpstr>
      <vt:lpstr>MS PGothic</vt:lpstr>
      <vt:lpstr>Times New Roman</vt:lpstr>
      <vt:lpstr>Verve</vt:lpstr>
      <vt:lpstr>Yogarshi Shukla DevOps &amp; Security Engineer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MCDERMOTT PRESENTATION</dc:title>
  <dc:creator>COMMUNICATIONS</dc:creator>
  <cp:lastModifiedBy>Shukla, Yogarshi</cp:lastModifiedBy>
  <cp:revision>457</cp:revision>
  <dcterms:created xsi:type="dcterms:W3CDTF">2018-04-15T13:29:31Z</dcterms:created>
  <dcterms:modified xsi:type="dcterms:W3CDTF">2018-06-29T15:57:41Z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0x0101006AA82579838BD843A023B0BB8AD083BE</vt:lpwstr>
  </property>
</Properties>
</file>